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5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2.xml" ContentType="application/vnd.openxmlformats-officedocument.themeOverr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4"/>
    <p:sldMasterId id="2147483659" r:id="rId5"/>
    <p:sldMasterId id="2147483661" r:id="rId6"/>
    <p:sldMasterId id="2147483650" r:id="rId7"/>
    <p:sldMasterId id="2147483674" r:id="rId8"/>
  </p:sldMasterIdLst>
  <p:notesMasterIdLst>
    <p:notesMasterId r:id="rId20"/>
  </p:notesMasterIdLst>
  <p:handoutMasterIdLst>
    <p:handoutMasterId r:id="rId21"/>
  </p:handoutMasterIdLst>
  <p:sldIdLst>
    <p:sldId id="277" r:id="rId9"/>
    <p:sldId id="733" r:id="rId10"/>
    <p:sldId id="734" r:id="rId11"/>
    <p:sldId id="346" r:id="rId12"/>
    <p:sldId id="735" r:id="rId13"/>
    <p:sldId id="323" r:id="rId14"/>
    <p:sldId id="737" r:id="rId15"/>
    <p:sldId id="345" r:id="rId16"/>
    <p:sldId id="738" r:id="rId17"/>
    <p:sldId id="736" r:id="rId18"/>
    <p:sldId id="344" r:id="rId1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1868AB-49AF-F66D-DB34-6385741EEF9C}" name="RAFAEL MARQUES DE SOUZA" initials="RMDS" userId="S::RAFAEL.MARQUES@cemig.com.br::ff36eba9-5e22-4d46-b97a-21c50127241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' Leonardo Batista" initials="'LB" lastIdx="4" clrIdx="0">
    <p:extLst>
      <p:ext uri="{19B8F6BF-5375-455C-9EA6-DF929625EA0E}">
        <p15:presenceInfo xmlns:p15="http://schemas.microsoft.com/office/powerpoint/2012/main" userId="1fd79800ce7c494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D334"/>
    <a:srgbClr val="64D134"/>
    <a:srgbClr val="C8E515"/>
    <a:srgbClr val="00AA03"/>
    <a:srgbClr val="00CC05"/>
    <a:srgbClr val="007A47"/>
    <a:srgbClr val="FFB200"/>
    <a:srgbClr val="0070C0"/>
    <a:srgbClr val="004226"/>
    <a:srgbClr val="7147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C8E2EF-1B32-E650-011D-93A509AD63D8}" v="750" dt="2022-09-13T17:13:21.399"/>
    <p1510:client id="{A7D646CD-9E3F-795C-B871-DD531898B7DF}" v="40" dt="2022-09-13T17:51:46.563"/>
    <p1510:client id="{D289D203-779A-4D74-AAA6-F4C2EF2EFF78}" v="20" dt="2022-09-09T20:06:11.432"/>
  </p1510:revLst>
</p1510:revInfo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63" autoAdjust="0"/>
    <p:restoredTop sz="93469" autoAdjust="0"/>
  </p:normalViewPr>
  <p:slideViewPr>
    <p:cSldViewPr snapToGrid="0">
      <p:cViewPr varScale="1">
        <p:scale>
          <a:sx n="60" d="100"/>
          <a:sy n="60" d="100"/>
        </p:scale>
        <p:origin x="1176" y="84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48DF5E-A6F6-4886-AFD2-9897112DFDDC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3ED9FCB0-4805-4ABB-9B11-1736517FBBAD}">
      <dgm:prSet phldrT="[Texto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pt-BR" sz="1400" dirty="0"/>
            <a:t>Classificação da Informação</a:t>
          </a:r>
        </a:p>
      </dgm:t>
    </dgm:pt>
    <dgm:pt modelId="{91BE0759-950E-4BEA-85F2-FF7D1618325E}" type="parTrans" cxnId="{EF9AA067-35A5-4B66-B582-3D9E6191EDD6}">
      <dgm:prSet/>
      <dgm:spPr/>
      <dgm:t>
        <a:bodyPr/>
        <a:lstStyle/>
        <a:p>
          <a:endParaRPr lang="pt-BR" sz="2400"/>
        </a:p>
      </dgm:t>
    </dgm:pt>
    <dgm:pt modelId="{3CC8802F-D12A-4B57-B942-D16ECFDD2981}" type="sibTrans" cxnId="{EF9AA067-35A5-4B66-B582-3D9E6191EDD6}">
      <dgm:prSet/>
      <dgm:spPr/>
      <dgm:t>
        <a:bodyPr/>
        <a:lstStyle/>
        <a:p>
          <a:endParaRPr lang="pt-BR" sz="2400"/>
        </a:p>
      </dgm:t>
    </dgm:pt>
    <dgm:pt modelId="{0ABC457D-8CDC-46CE-9C91-D7CEB83A6A78}">
      <dgm:prSet phldrT="[Texto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pt-BR" sz="1400" dirty="0"/>
            <a:t>Onde está armazenado?</a:t>
          </a:r>
        </a:p>
      </dgm:t>
    </dgm:pt>
    <dgm:pt modelId="{EC33318D-0D13-4153-A9FD-1F38011533B8}" type="parTrans" cxnId="{C9A45EE9-B3A0-44F7-83A4-7CBF85D0AFEE}">
      <dgm:prSet custT="1"/>
      <dgm:spPr/>
      <dgm:t>
        <a:bodyPr/>
        <a:lstStyle/>
        <a:p>
          <a:endParaRPr lang="pt-BR" sz="1050"/>
        </a:p>
      </dgm:t>
    </dgm:pt>
    <dgm:pt modelId="{9F039AA1-04A2-4F62-8E2D-7EAA7F2CE111}" type="sibTrans" cxnId="{C9A45EE9-B3A0-44F7-83A4-7CBF85D0AFEE}">
      <dgm:prSet/>
      <dgm:spPr/>
      <dgm:t>
        <a:bodyPr/>
        <a:lstStyle/>
        <a:p>
          <a:endParaRPr lang="pt-BR" sz="2400"/>
        </a:p>
      </dgm:t>
    </dgm:pt>
    <dgm:pt modelId="{5FEDAD98-F0E1-4D66-8E63-48105FDDB487}">
      <dgm:prSet phldrT="[Texto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pt-BR" sz="1400" dirty="0"/>
            <a:t>Quem é o proprietário?</a:t>
          </a:r>
        </a:p>
      </dgm:t>
    </dgm:pt>
    <dgm:pt modelId="{253067ED-816A-4337-85B3-1319ABD0B6FB}" type="parTrans" cxnId="{3AE60E92-DFC4-40A3-9842-FF7469E6EA52}">
      <dgm:prSet custT="1"/>
      <dgm:spPr/>
      <dgm:t>
        <a:bodyPr/>
        <a:lstStyle/>
        <a:p>
          <a:endParaRPr lang="pt-BR" sz="1050"/>
        </a:p>
      </dgm:t>
    </dgm:pt>
    <dgm:pt modelId="{17AE3660-0021-4A3B-9DDA-D924A36FD418}" type="sibTrans" cxnId="{3AE60E92-DFC4-40A3-9842-FF7469E6EA52}">
      <dgm:prSet/>
      <dgm:spPr/>
      <dgm:t>
        <a:bodyPr/>
        <a:lstStyle/>
        <a:p>
          <a:endParaRPr lang="pt-BR" sz="2400"/>
        </a:p>
      </dgm:t>
    </dgm:pt>
    <dgm:pt modelId="{563010CE-407E-4D5F-A92B-35FC32829EB6}">
      <dgm:prSet phldrT="[Texto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pt-BR" sz="1400" dirty="0"/>
            <a:t>Como proteger?</a:t>
          </a:r>
        </a:p>
      </dgm:t>
    </dgm:pt>
    <dgm:pt modelId="{D3D6ECB9-BB54-412B-B53E-5470384D3345}" type="parTrans" cxnId="{B02BA653-D152-478B-AD28-C3375DEEA3EE}">
      <dgm:prSet custT="1"/>
      <dgm:spPr/>
      <dgm:t>
        <a:bodyPr/>
        <a:lstStyle/>
        <a:p>
          <a:endParaRPr lang="pt-BR" sz="1050"/>
        </a:p>
      </dgm:t>
    </dgm:pt>
    <dgm:pt modelId="{0372C3C2-0B5F-42E9-B9D6-F5D370FB2060}" type="sibTrans" cxnId="{B02BA653-D152-478B-AD28-C3375DEEA3EE}">
      <dgm:prSet/>
      <dgm:spPr/>
      <dgm:t>
        <a:bodyPr/>
        <a:lstStyle/>
        <a:p>
          <a:endParaRPr lang="pt-BR" sz="2400"/>
        </a:p>
      </dgm:t>
    </dgm:pt>
    <dgm:pt modelId="{C674ADCC-0483-4246-8FEE-9220E24A3133}">
      <dgm:prSet phldrT="[Texto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pt-BR" sz="1400" dirty="0"/>
            <a:t>O que é importante?</a:t>
          </a:r>
        </a:p>
      </dgm:t>
    </dgm:pt>
    <dgm:pt modelId="{6232F7F8-D76D-4BD0-BD92-A84585DFBDD3}" type="parTrans" cxnId="{05496B89-E52C-4C72-8E83-549559316322}">
      <dgm:prSet custT="1"/>
      <dgm:spPr/>
      <dgm:t>
        <a:bodyPr/>
        <a:lstStyle/>
        <a:p>
          <a:endParaRPr lang="pt-BR" sz="1050"/>
        </a:p>
      </dgm:t>
    </dgm:pt>
    <dgm:pt modelId="{1B7A7902-ED88-4226-8EF4-F909765B95C9}" type="sibTrans" cxnId="{05496B89-E52C-4C72-8E83-549559316322}">
      <dgm:prSet/>
      <dgm:spPr/>
      <dgm:t>
        <a:bodyPr/>
        <a:lstStyle/>
        <a:p>
          <a:endParaRPr lang="pt-BR" sz="2400"/>
        </a:p>
      </dgm:t>
    </dgm:pt>
    <dgm:pt modelId="{3050AC81-E961-4020-957C-6EF9D188B969}">
      <dgm:prSet phldrT="[Texto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pt-BR" sz="1400" dirty="0"/>
            <a:t>Por que proteger?</a:t>
          </a:r>
        </a:p>
      </dgm:t>
    </dgm:pt>
    <dgm:pt modelId="{BE1B2C2F-9AFC-4133-91D6-A5CC2527B211}" type="parTrans" cxnId="{F4F51EC3-59EF-4869-A3F4-F10BBCA47433}">
      <dgm:prSet/>
      <dgm:spPr/>
      <dgm:t>
        <a:bodyPr/>
        <a:lstStyle/>
        <a:p>
          <a:endParaRPr lang="pt-BR"/>
        </a:p>
      </dgm:t>
    </dgm:pt>
    <dgm:pt modelId="{77401D7A-B917-4980-B4C3-21AE36731B6A}" type="sibTrans" cxnId="{F4F51EC3-59EF-4869-A3F4-F10BBCA47433}">
      <dgm:prSet/>
      <dgm:spPr/>
      <dgm:t>
        <a:bodyPr/>
        <a:lstStyle/>
        <a:p>
          <a:endParaRPr lang="pt-BR"/>
        </a:p>
      </dgm:t>
    </dgm:pt>
    <dgm:pt modelId="{B82208E7-63FB-40FB-9D2F-91072DBAD677}">
      <dgm:prSet phldrT="[Texto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pt-BR" sz="1400" dirty="0"/>
            <a:t>Quando proteger?</a:t>
          </a:r>
        </a:p>
      </dgm:t>
    </dgm:pt>
    <dgm:pt modelId="{9AE8AD26-89B7-4BF5-ADDA-F5B0BAFAAF0E}" type="parTrans" cxnId="{DB383771-0081-4863-8070-EA3DE3F2D74F}">
      <dgm:prSet/>
      <dgm:spPr/>
      <dgm:t>
        <a:bodyPr/>
        <a:lstStyle/>
        <a:p>
          <a:endParaRPr lang="pt-BR"/>
        </a:p>
      </dgm:t>
    </dgm:pt>
    <dgm:pt modelId="{7C66FD2D-B663-4055-A227-0C0BC772BD30}" type="sibTrans" cxnId="{DB383771-0081-4863-8070-EA3DE3F2D74F}">
      <dgm:prSet/>
      <dgm:spPr/>
      <dgm:t>
        <a:bodyPr/>
        <a:lstStyle/>
        <a:p>
          <a:endParaRPr lang="pt-BR"/>
        </a:p>
      </dgm:t>
    </dgm:pt>
    <dgm:pt modelId="{00F2867E-9FCA-4DB5-9B32-7B778C098114}" type="pres">
      <dgm:prSet presAssocID="{3D48DF5E-A6F6-4886-AFD2-9897112DFDDC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5ADB097-2C51-41D3-BADB-54159DE886BC}" type="pres">
      <dgm:prSet presAssocID="{3ED9FCB0-4805-4ABB-9B11-1736517FBBAD}" presName="centerShape" presStyleLbl="node0" presStyleIdx="0" presStyleCnt="1" custScaleX="136727" custScaleY="136727"/>
      <dgm:spPr/>
    </dgm:pt>
    <dgm:pt modelId="{201BD6E5-2119-446C-B3E8-1F29EA1B3FD7}" type="pres">
      <dgm:prSet presAssocID="{EC33318D-0D13-4153-A9FD-1F38011533B8}" presName="parTrans" presStyleLbl="sibTrans2D1" presStyleIdx="0" presStyleCnt="6"/>
      <dgm:spPr/>
    </dgm:pt>
    <dgm:pt modelId="{A2EC70E6-1D0B-47EF-8370-0C1F4C5E37F6}" type="pres">
      <dgm:prSet presAssocID="{EC33318D-0D13-4153-A9FD-1F38011533B8}" presName="connectorText" presStyleLbl="sibTrans2D1" presStyleIdx="0" presStyleCnt="6"/>
      <dgm:spPr/>
    </dgm:pt>
    <dgm:pt modelId="{B67D10B6-72CA-4301-90D7-31052CF8AEAE}" type="pres">
      <dgm:prSet presAssocID="{0ABC457D-8CDC-46CE-9C91-D7CEB83A6A78}" presName="node" presStyleLbl="node1" presStyleIdx="0" presStyleCnt="6" custScaleX="133243" custScaleY="133243">
        <dgm:presLayoutVars>
          <dgm:bulletEnabled val="1"/>
        </dgm:presLayoutVars>
      </dgm:prSet>
      <dgm:spPr/>
    </dgm:pt>
    <dgm:pt modelId="{9C788349-A6A5-42BA-A303-D6CE54156C88}" type="pres">
      <dgm:prSet presAssocID="{253067ED-816A-4337-85B3-1319ABD0B6FB}" presName="parTrans" presStyleLbl="sibTrans2D1" presStyleIdx="1" presStyleCnt="6"/>
      <dgm:spPr/>
    </dgm:pt>
    <dgm:pt modelId="{D1012C8E-DDEF-42FE-A88B-2167CDA89C2E}" type="pres">
      <dgm:prSet presAssocID="{253067ED-816A-4337-85B3-1319ABD0B6FB}" presName="connectorText" presStyleLbl="sibTrans2D1" presStyleIdx="1" presStyleCnt="6"/>
      <dgm:spPr/>
    </dgm:pt>
    <dgm:pt modelId="{EAB35EDA-1B8C-4615-B2B8-BC592EE27F26}" type="pres">
      <dgm:prSet presAssocID="{5FEDAD98-F0E1-4D66-8E63-48105FDDB487}" presName="node" presStyleLbl="node1" presStyleIdx="1" presStyleCnt="6" custScaleX="133243" custScaleY="133243">
        <dgm:presLayoutVars>
          <dgm:bulletEnabled val="1"/>
        </dgm:presLayoutVars>
      </dgm:prSet>
      <dgm:spPr/>
    </dgm:pt>
    <dgm:pt modelId="{8E22F5BA-BA09-46CE-B168-2A8BE4ED644D}" type="pres">
      <dgm:prSet presAssocID="{D3D6ECB9-BB54-412B-B53E-5470384D3345}" presName="parTrans" presStyleLbl="sibTrans2D1" presStyleIdx="2" presStyleCnt="6"/>
      <dgm:spPr/>
    </dgm:pt>
    <dgm:pt modelId="{3BD62D94-1BD8-4DBE-B866-CEE62FCBDD15}" type="pres">
      <dgm:prSet presAssocID="{D3D6ECB9-BB54-412B-B53E-5470384D3345}" presName="connectorText" presStyleLbl="sibTrans2D1" presStyleIdx="2" presStyleCnt="6"/>
      <dgm:spPr/>
    </dgm:pt>
    <dgm:pt modelId="{36695F71-9585-4AFE-89C1-E12EC9A99BFC}" type="pres">
      <dgm:prSet presAssocID="{563010CE-407E-4D5F-A92B-35FC32829EB6}" presName="node" presStyleLbl="node1" presStyleIdx="2" presStyleCnt="6" custScaleX="133243" custScaleY="133243">
        <dgm:presLayoutVars>
          <dgm:bulletEnabled val="1"/>
        </dgm:presLayoutVars>
      </dgm:prSet>
      <dgm:spPr/>
    </dgm:pt>
    <dgm:pt modelId="{253E766C-2FD8-4B3A-82B8-6E14E33CBB78}" type="pres">
      <dgm:prSet presAssocID="{6232F7F8-D76D-4BD0-BD92-A84585DFBDD3}" presName="parTrans" presStyleLbl="sibTrans2D1" presStyleIdx="3" presStyleCnt="6"/>
      <dgm:spPr/>
    </dgm:pt>
    <dgm:pt modelId="{DE84F0E5-A556-47E7-9A1C-75F1ED05DCE1}" type="pres">
      <dgm:prSet presAssocID="{6232F7F8-D76D-4BD0-BD92-A84585DFBDD3}" presName="connectorText" presStyleLbl="sibTrans2D1" presStyleIdx="3" presStyleCnt="6"/>
      <dgm:spPr/>
    </dgm:pt>
    <dgm:pt modelId="{7751D23F-7472-43AD-9510-70439A44C20E}" type="pres">
      <dgm:prSet presAssocID="{C674ADCC-0483-4246-8FEE-9220E24A3133}" presName="node" presStyleLbl="node1" presStyleIdx="3" presStyleCnt="6" custScaleX="133243" custScaleY="133243">
        <dgm:presLayoutVars>
          <dgm:bulletEnabled val="1"/>
        </dgm:presLayoutVars>
      </dgm:prSet>
      <dgm:spPr/>
    </dgm:pt>
    <dgm:pt modelId="{DB2D0161-EB7B-4379-88B5-8631EF8F099E}" type="pres">
      <dgm:prSet presAssocID="{BE1B2C2F-9AFC-4133-91D6-A5CC2527B211}" presName="parTrans" presStyleLbl="sibTrans2D1" presStyleIdx="4" presStyleCnt="6"/>
      <dgm:spPr/>
    </dgm:pt>
    <dgm:pt modelId="{690F236F-776E-45FE-B025-79895F22C262}" type="pres">
      <dgm:prSet presAssocID="{BE1B2C2F-9AFC-4133-91D6-A5CC2527B211}" presName="connectorText" presStyleLbl="sibTrans2D1" presStyleIdx="4" presStyleCnt="6"/>
      <dgm:spPr/>
    </dgm:pt>
    <dgm:pt modelId="{9BA28241-8BC5-429C-B34C-82EAE95859AD}" type="pres">
      <dgm:prSet presAssocID="{3050AC81-E961-4020-957C-6EF9D188B969}" presName="node" presStyleLbl="node1" presStyleIdx="4" presStyleCnt="6" custScaleX="133243" custScaleY="133243">
        <dgm:presLayoutVars>
          <dgm:bulletEnabled val="1"/>
        </dgm:presLayoutVars>
      </dgm:prSet>
      <dgm:spPr/>
    </dgm:pt>
    <dgm:pt modelId="{59B65C57-E9BF-4882-AE8E-ADA7EF8FE72B}" type="pres">
      <dgm:prSet presAssocID="{9AE8AD26-89B7-4BF5-ADDA-F5B0BAFAAF0E}" presName="parTrans" presStyleLbl="sibTrans2D1" presStyleIdx="5" presStyleCnt="6"/>
      <dgm:spPr/>
    </dgm:pt>
    <dgm:pt modelId="{9BBBE333-11C5-45EC-BFEC-55E386CA9A29}" type="pres">
      <dgm:prSet presAssocID="{9AE8AD26-89B7-4BF5-ADDA-F5B0BAFAAF0E}" presName="connectorText" presStyleLbl="sibTrans2D1" presStyleIdx="5" presStyleCnt="6"/>
      <dgm:spPr/>
    </dgm:pt>
    <dgm:pt modelId="{BBB269DD-462A-489A-8008-17F7D00F457F}" type="pres">
      <dgm:prSet presAssocID="{B82208E7-63FB-40FB-9D2F-91072DBAD677}" presName="node" presStyleLbl="node1" presStyleIdx="5" presStyleCnt="6" custScaleX="133243" custScaleY="133243">
        <dgm:presLayoutVars>
          <dgm:bulletEnabled val="1"/>
        </dgm:presLayoutVars>
      </dgm:prSet>
      <dgm:spPr/>
    </dgm:pt>
  </dgm:ptLst>
  <dgm:cxnLst>
    <dgm:cxn modelId="{29063B01-99F2-4EA8-9E5B-5139FCE65FB3}" type="presOf" srcId="{BE1B2C2F-9AFC-4133-91D6-A5CC2527B211}" destId="{690F236F-776E-45FE-B025-79895F22C262}" srcOrd="1" destOrd="0" presId="urn:microsoft.com/office/officeart/2005/8/layout/radial5"/>
    <dgm:cxn modelId="{9FE74723-839C-463D-9139-7313F0D10B99}" type="presOf" srcId="{9AE8AD26-89B7-4BF5-ADDA-F5B0BAFAAF0E}" destId="{9BBBE333-11C5-45EC-BFEC-55E386CA9A29}" srcOrd="1" destOrd="0" presId="urn:microsoft.com/office/officeart/2005/8/layout/radial5"/>
    <dgm:cxn modelId="{091E5E33-3C0A-4762-ACBA-5567E8937F6F}" type="presOf" srcId="{563010CE-407E-4D5F-A92B-35FC32829EB6}" destId="{36695F71-9585-4AFE-89C1-E12EC9A99BFC}" srcOrd="0" destOrd="0" presId="urn:microsoft.com/office/officeart/2005/8/layout/radial5"/>
    <dgm:cxn modelId="{6F41E534-E94D-4C49-929A-44292BF9F7E1}" type="presOf" srcId="{6232F7F8-D76D-4BD0-BD92-A84585DFBDD3}" destId="{253E766C-2FD8-4B3A-82B8-6E14E33CBB78}" srcOrd="0" destOrd="0" presId="urn:microsoft.com/office/officeart/2005/8/layout/radial5"/>
    <dgm:cxn modelId="{EF9AA067-35A5-4B66-B582-3D9E6191EDD6}" srcId="{3D48DF5E-A6F6-4886-AFD2-9897112DFDDC}" destId="{3ED9FCB0-4805-4ABB-9B11-1736517FBBAD}" srcOrd="0" destOrd="0" parTransId="{91BE0759-950E-4BEA-85F2-FF7D1618325E}" sibTransId="{3CC8802F-D12A-4B57-B942-D16ECFDD2981}"/>
    <dgm:cxn modelId="{65E4324E-9E36-4DA0-9259-D6DD95243623}" type="presOf" srcId="{D3D6ECB9-BB54-412B-B53E-5470384D3345}" destId="{8E22F5BA-BA09-46CE-B168-2A8BE4ED644D}" srcOrd="0" destOrd="0" presId="urn:microsoft.com/office/officeart/2005/8/layout/radial5"/>
    <dgm:cxn modelId="{DB383771-0081-4863-8070-EA3DE3F2D74F}" srcId="{3ED9FCB0-4805-4ABB-9B11-1736517FBBAD}" destId="{B82208E7-63FB-40FB-9D2F-91072DBAD677}" srcOrd="5" destOrd="0" parTransId="{9AE8AD26-89B7-4BF5-ADDA-F5B0BAFAAF0E}" sibTransId="{7C66FD2D-B663-4055-A227-0C0BC772BD30}"/>
    <dgm:cxn modelId="{24744653-C4CA-4B78-A4F0-D8E62B235721}" type="presOf" srcId="{EC33318D-0D13-4153-A9FD-1F38011533B8}" destId="{A2EC70E6-1D0B-47EF-8370-0C1F4C5E37F6}" srcOrd="1" destOrd="0" presId="urn:microsoft.com/office/officeart/2005/8/layout/radial5"/>
    <dgm:cxn modelId="{B02BA653-D152-478B-AD28-C3375DEEA3EE}" srcId="{3ED9FCB0-4805-4ABB-9B11-1736517FBBAD}" destId="{563010CE-407E-4D5F-A92B-35FC32829EB6}" srcOrd="2" destOrd="0" parTransId="{D3D6ECB9-BB54-412B-B53E-5470384D3345}" sibTransId="{0372C3C2-0B5F-42E9-B9D6-F5D370FB2060}"/>
    <dgm:cxn modelId="{5AD81056-0DBE-4DED-99F9-C686BFDC0808}" type="presOf" srcId="{5FEDAD98-F0E1-4D66-8E63-48105FDDB487}" destId="{EAB35EDA-1B8C-4615-B2B8-BC592EE27F26}" srcOrd="0" destOrd="0" presId="urn:microsoft.com/office/officeart/2005/8/layout/radial5"/>
    <dgm:cxn modelId="{3130F259-8977-4F35-88EE-D817A822B471}" type="presOf" srcId="{253067ED-816A-4337-85B3-1319ABD0B6FB}" destId="{9C788349-A6A5-42BA-A303-D6CE54156C88}" srcOrd="0" destOrd="0" presId="urn:microsoft.com/office/officeart/2005/8/layout/radial5"/>
    <dgm:cxn modelId="{2005DE7B-9837-4A46-B38D-BE7534150C95}" type="presOf" srcId="{253067ED-816A-4337-85B3-1319ABD0B6FB}" destId="{D1012C8E-DDEF-42FE-A88B-2167CDA89C2E}" srcOrd="1" destOrd="0" presId="urn:microsoft.com/office/officeart/2005/8/layout/radial5"/>
    <dgm:cxn modelId="{05496B89-E52C-4C72-8E83-549559316322}" srcId="{3ED9FCB0-4805-4ABB-9B11-1736517FBBAD}" destId="{C674ADCC-0483-4246-8FEE-9220E24A3133}" srcOrd="3" destOrd="0" parTransId="{6232F7F8-D76D-4BD0-BD92-A84585DFBDD3}" sibTransId="{1B7A7902-ED88-4226-8EF4-F909765B95C9}"/>
    <dgm:cxn modelId="{09EADE8E-04FB-46A6-80E0-76F39C9D6DCD}" type="presOf" srcId="{3ED9FCB0-4805-4ABB-9B11-1736517FBBAD}" destId="{95ADB097-2C51-41D3-BADB-54159DE886BC}" srcOrd="0" destOrd="0" presId="urn:microsoft.com/office/officeart/2005/8/layout/radial5"/>
    <dgm:cxn modelId="{3AE60E92-DFC4-40A3-9842-FF7469E6EA52}" srcId="{3ED9FCB0-4805-4ABB-9B11-1736517FBBAD}" destId="{5FEDAD98-F0E1-4D66-8E63-48105FDDB487}" srcOrd="1" destOrd="0" parTransId="{253067ED-816A-4337-85B3-1319ABD0B6FB}" sibTransId="{17AE3660-0021-4A3B-9DDA-D924A36FD418}"/>
    <dgm:cxn modelId="{5520A698-D98B-465F-A8AC-5DE176A964AE}" type="presOf" srcId="{C674ADCC-0483-4246-8FEE-9220E24A3133}" destId="{7751D23F-7472-43AD-9510-70439A44C20E}" srcOrd="0" destOrd="0" presId="urn:microsoft.com/office/officeart/2005/8/layout/radial5"/>
    <dgm:cxn modelId="{B409919A-F68E-4B77-9842-F89F5F8A7082}" type="presOf" srcId="{D3D6ECB9-BB54-412B-B53E-5470384D3345}" destId="{3BD62D94-1BD8-4DBE-B866-CEE62FCBDD15}" srcOrd="1" destOrd="0" presId="urn:microsoft.com/office/officeart/2005/8/layout/radial5"/>
    <dgm:cxn modelId="{1EC0FBAE-0539-4A9C-8ECA-7F07D206F041}" type="presOf" srcId="{B82208E7-63FB-40FB-9D2F-91072DBAD677}" destId="{BBB269DD-462A-489A-8008-17F7D00F457F}" srcOrd="0" destOrd="0" presId="urn:microsoft.com/office/officeart/2005/8/layout/radial5"/>
    <dgm:cxn modelId="{DD7F8EB6-1AD6-47A0-94BD-6922E479EDA0}" type="presOf" srcId="{0ABC457D-8CDC-46CE-9C91-D7CEB83A6A78}" destId="{B67D10B6-72CA-4301-90D7-31052CF8AEAE}" srcOrd="0" destOrd="0" presId="urn:microsoft.com/office/officeart/2005/8/layout/radial5"/>
    <dgm:cxn modelId="{F4F51EC3-59EF-4869-A3F4-F10BBCA47433}" srcId="{3ED9FCB0-4805-4ABB-9B11-1736517FBBAD}" destId="{3050AC81-E961-4020-957C-6EF9D188B969}" srcOrd="4" destOrd="0" parTransId="{BE1B2C2F-9AFC-4133-91D6-A5CC2527B211}" sibTransId="{77401D7A-B917-4980-B4C3-21AE36731B6A}"/>
    <dgm:cxn modelId="{7660ECDB-4F85-422C-9095-EF245D4407B0}" type="presOf" srcId="{BE1B2C2F-9AFC-4133-91D6-A5CC2527B211}" destId="{DB2D0161-EB7B-4379-88B5-8631EF8F099E}" srcOrd="0" destOrd="0" presId="urn:microsoft.com/office/officeart/2005/8/layout/radial5"/>
    <dgm:cxn modelId="{E49529E0-1E85-4243-AE03-0E7ADFD52019}" type="presOf" srcId="{3050AC81-E961-4020-957C-6EF9D188B969}" destId="{9BA28241-8BC5-429C-B34C-82EAE95859AD}" srcOrd="0" destOrd="0" presId="urn:microsoft.com/office/officeart/2005/8/layout/radial5"/>
    <dgm:cxn modelId="{C9A45EE9-B3A0-44F7-83A4-7CBF85D0AFEE}" srcId="{3ED9FCB0-4805-4ABB-9B11-1736517FBBAD}" destId="{0ABC457D-8CDC-46CE-9C91-D7CEB83A6A78}" srcOrd="0" destOrd="0" parTransId="{EC33318D-0D13-4153-A9FD-1F38011533B8}" sibTransId="{9F039AA1-04A2-4F62-8E2D-7EAA7F2CE111}"/>
    <dgm:cxn modelId="{8D580AEA-B944-48F2-AF4A-1FE864BEA599}" type="presOf" srcId="{3D48DF5E-A6F6-4886-AFD2-9897112DFDDC}" destId="{00F2867E-9FCA-4DB5-9B32-7B778C098114}" srcOrd="0" destOrd="0" presId="urn:microsoft.com/office/officeart/2005/8/layout/radial5"/>
    <dgm:cxn modelId="{0A83E1EA-BB11-49B8-8CCF-3EF5BC2DC8A1}" type="presOf" srcId="{EC33318D-0D13-4153-A9FD-1F38011533B8}" destId="{201BD6E5-2119-446C-B3E8-1F29EA1B3FD7}" srcOrd="0" destOrd="0" presId="urn:microsoft.com/office/officeart/2005/8/layout/radial5"/>
    <dgm:cxn modelId="{D1A358EB-6A0D-466E-8AD9-012EFBED5237}" type="presOf" srcId="{6232F7F8-D76D-4BD0-BD92-A84585DFBDD3}" destId="{DE84F0E5-A556-47E7-9A1C-75F1ED05DCE1}" srcOrd="1" destOrd="0" presId="urn:microsoft.com/office/officeart/2005/8/layout/radial5"/>
    <dgm:cxn modelId="{7860CFF0-1120-4B82-A86A-203FF0214674}" type="presOf" srcId="{9AE8AD26-89B7-4BF5-ADDA-F5B0BAFAAF0E}" destId="{59B65C57-E9BF-4882-AE8E-ADA7EF8FE72B}" srcOrd="0" destOrd="0" presId="urn:microsoft.com/office/officeart/2005/8/layout/radial5"/>
    <dgm:cxn modelId="{1C6427C2-A36B-41AC-92C9-F84B0F3AE41E}" type="presParOf" srcId="{00F2867E-9FCA-4DB5-9B32-7B778C098114}" destId="{95ADB097-2C51-41D3-BADB-54159DE886BC}" srcOrd="0" destOrd="0" presId="urn:microsoft.com/office/officeart/2005/8/layout/radial5"/>
    <dgm:cxn modelId="{6D7FCA82-E73F-4E33-9751-01E726B36B2D}" type="presParOf" srcId="{00F2867E-9FCA-4DB5-9B32-7B778C098114}" destId="{201BD6E5-2119-446C-B3E8-1F29EA1B3FD7}" srcOrd="1" destOrd="0" presId="urn:microsoft.com/office/officeart/2005/8/layout/radial5"/>
    <dgm:cxn modelId="{AFAD8530-3929-440E-A0A4-678DD495C2B0}" type="presParOf" srcId="{201BD6E5-2119-446C-B3E8-1F29EA1B3FD7}" destId="{A2EC70E6-1D0B-47EF-8370-0C1F4C5E37F6}" srcOrd="0" destOrd="0" presId="urn:microsoft.com/office/officeart/2005/8/layout/radial5"/>
    <dgm:cxn modelId="{CA1AC604-EFB6-4687-B0FC-53D20639BE4E}" type="presParOf" srcId="{00F2867E-9FCA-4DB5-9B32-7B778C098114}" destId="{B67D10B6-72CA-4301-90D7-31052CF8AEAE}" srcOrd="2" destOrd="0" presId="urn:microsoft.com/office/officeart/2005/8/layout/radial5"/>
    <dgm:cxn modelId="{DE75EA21-D14A-423B-A7FA-0EF3746EB656}" type="presParOf" srcId="{00F2867E-9FCA-4DB5-9B32-7B778C098114}" destId="{9C788349-A6A5-42BA-A303-D6CE54156C88}" srcOrd="3" destOrd="0" presId="urn:microsoft.com/office/officeart/2005/8/layout/radial5"/>
    <dgm:cxn modelId="{C9C12BD4-D9E4-467E-ADC0-807F5465A867}" type="presParOf" srcId="{9C788349-A6A5-42BA-A303-D6CE54156C88}" destId="{D1012C8E-DDEF-42FE-A88B-2167CDA89C2E}" srcOrd="0" destOrd="0" presId="urn:microsoft.com/office/officeart/2005/8/layout/radial5"/>
    <dgm:cxn modelId="{B0AD15DD-F141-4750-A0A9-752DD2413134}" type="presParOf" srcId="{00F2867E-9FCA-4DB5-9B32-7B778C098114}" destId="{EAB35EDA-1B8C-4615-B2B8-BC592EE27F26}" srcOrd="4" destOrd="0" presId="urn:microsoft.com/office/officeart/2005/8/layout/radial5"/>
    <dgm:cxn modelId="{1E1C221E-3C22-4704-82F9-2B539E8C8E02}" type="presParOf" srcId="{00F2867E-9FCA-4DB5-9B32-7B778C098114}" destId="{8E22F5BA-BA09-46CE-B168-2A8BE4ED644D}" srcOrd="5" destOrd="0" presId="urn:microsoft.com/office/officeart/2005/8/layout/radial5"/>
    <dgm:cxn modelId="{EC20480F-B7AF-4E8D-81A7-F4B1A2B439B2}" type="presParOf" srcId="{8E22F5BA-BA09-46CE-B168-2A8BE4ED644D}" destId="{3BD62D94-1BD8-4DBE-B866-CEE62FCBDD15}" srcOrd="0" destOrd="0" presId="urn:microsoft.com/office/officeart/2005/8/layout/radial5"/>
    <dgm:cxn modelId="{0008C9AB-C36D-4759-AD06-7D46A5D2BE1C}" type="presParOf" srcId="{00F2867E-9FCA-4DB5-9B32-7B778C098114}" destId="{36695F71-9585-4AFE-89C1-E12EC9A99BFC}" srcOrd="6" destOrd="0" presId="urn:microsoft.com/office/officeart/2005/8/layout/radial5"/>
    <dgm:cxn modelId="{5DF825B4-3648-4CBA-A88F-E71ADDFB215A}" type="presParOf" srcId="{00F2867E-9FCA-4DB5-9B32-7B778C098114}" destId="{253E766C-2FD8-4B3A-82B8-6E14E33CBB78}" srcOrd="7" destOrd="0" presId="urn:microsoft.com/office/officeart/2005/8/layout/radial5"/>
    <dgm:cxn modelId="{8F034DD8-2412-4797-A1AB-43AB0D8E8A5E}" type="presParOf" srcId="{253E766C-2FD8-4B3A-82B8-6E14E33CBB78}" destId="{DE84F0E5-A556-47E7-9A1C-75F1ED05DCE1}" srcOrd="0" destOrd="0" presId="urn:microsoft.com/office/officeart/2005/8/layout/radial5"/>
    <dgm:cxn modelId="{5E05EFFC-FD37-40D7-B85B-9B2FFDC7CFC5}" type="presParOf" srcId="{00F2867E-9FCA-4DB5-9B32-7B778C098114}" destId="{7751D23F-7472-43AD-9510-70439A44C20E}" srcOrd="8" destOrd="0" presId="urn:microsoft.com/office/officeart/2005/8/layout/radial5"/>
    <dgm:cxn modelId="{B2C06359-3124-4D7C-BA83-3D14144EAD62}" type="presParOf" srcId="{00F2867E-9FCA-4DB5-9B32-7B778C098114}" destId="{DB2D0161-EB7B-4379-88B5-8631EF8F099E}" srcOrd="9" destOrd="0" presId="urn:microsoft.com/office/officeart/2005/8/layout/radial5"/>
    <dgm:cxn modelId="{7F75FA8B-76BC-4763-ACF6-C20A488D8918}" type="presParOf" srcId="{DB2D0161-EB7B-4379-88B5-8631EF8F099E}" destId="{690F236F-776E-45FE-B025-79895F22C262}" srcOrd="0" destOrd="0" presId="urn:microsoft.com/office/officeart/2005/8/layout/radial5"/>
    <dgm:cxn modelId="{223CFE95-A16A-4AE5-9666-11233CB12F52}" type="presParOf" srcId="{00F2867E-9FCA-4DB5-9B32-7B778C098114}" destId="{9BA28241-8BC5-429C-B34C-82EAE95859AD}" srcOrd="10" destOrd="0" presId="urn:microsoft.com/office/officeart/2005/8/layout/radial5"/>
    <dgm:cxn modelId="{A934CEA8-FB94-4096-9F1A-1282BC29131F}" type="presParOf" srcId="{00F2867E-9FCA-4DB5-9B32-7B778C098114}" destId="{59B65C57-E9BF-4882-AE8E-ADA7EF8FE72B}" srcOrd="11" destOrd="0" presId="urn:microsoft.com/office/officeart/2005/8/layout/radial5"/>
    <dgm:cxn modelId="{B9901753-C38A-4E6E-BFA0-9D58A637D213}" type="presParOf" srcId="{59B65C57-E9BF-4882-AE8E-ADA7EF8FE72B}" destId="{9BBBE333-11C5-45EC-BFEC-55E386CA9A29}" srcOrd="0" destOrd="0" presId="urn:microsoft.com/office/officeart/2005/8/layout/radial5"/>
    <dgm:cxn modelId="{5BC3F474-F6F6-43E8-9422-9E955DA5C133}" type="presParOf" srcId="{00F2867E-9FCA-4DB5-9B32-7B778C098114}" destId="{BBB269DD-462A-489A-8008-17F7D00F457F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4289E1-27E2-4C73-99D1-D7B0955F501E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pt-BR"/>
        </a:p>
      </dgm:t>
    </dgm:pt>
    <dgm:pt modelId="{7F32613B-86A5-4BD5-9332-DA7CF20E2956}">
      <dgm:prSet phldrT="[Texto]"/>
      <dgm:spPr/>
      <dgm:t>
        <a:bodyPr/>
        <a:lstStyle/>
        <a:p>
          <a:r>
            <a:rPr lang="pt-BR" dirty="0"/>
            <a:t>Identificação:</a:t>
          </a:r>
        </a:p>
        <a:p>
          <a:r>
            <a:rPr lang="pt-BR" dirty="0"/>
            <a:t>Quais informações são confidenciais no processo</a:t>
          </a:r>
        </a:p>
      </dgm:t>
    </dgm:pt>
    <dgm:pt modelId="{B265357C-9489-4077-85D6-E3B21FBCAC04}" type="parTrans" cxnId="{0AC6A781-D2B2-44FB-AD58-BC6F90C8801D}">
      <dgm:prSet/>
      <dgm:spPr/>
      <dgm:t>
        <a:bodyPr/>
        <a:lstStyle/>
        <a:p>
          <a:endParaRPr lang="pt-BR"/>
        </a:p>
      </dgm:t>
    </dgm:pt>
    <dgm:pt modelId="{B18D1708-D6B4-4BF8-89A8-2FDF7127151B}" type="sibTrans" cxnId="{0AC6A781-D2B2-44FB-AD58-BC6F90C8801D}">
      <dgm:prSet/>
      <dgm:spPr/>
      <dgm:t>
        <a:bodyPr/>
        <a:lstStyle/>
        <a:p>
          <a:endParaRPr lang="pt-BR"/>
        </a:p>
      </dgm:t>
    </dgm:pt>
    <dgm:pt modelId="{485E65E6-6BDA-4607-BD3C-F4AC9D03FDA5}">
      <dgm:prSet phldrT="[Texto]"/>
      <dgm:spPr/>
      <dgm:t>
        <a:bodyPr/>
        <a:lstStyle/>
        <a:p>
          <a:r>
            <a:rPr lang="pt-BR" dirty="0"/>
            <a:t>Localização/Fonte:</a:t>
          </a:r>
        </a:p>
        <a:p>
          <a:r>
            <a:rPr lang="pt-BR" dirty="0"/>
            <a:t>Onde estão armazenadas – como são obtidas</a:t>
          </a:r>
        </a:p>
      </dgm:t>
    </dgm:pt>
    <dgm:pt modelId="{A904CBDF-E47B-46C0-9671-BECEEEFB4C16}" type="parTrans" cxnId="{CA9FBAB7-EC12-4D51-885F-60EC5428E0A5}">
      <dgm:prSet/>
      <dgm:spPr/>
      <dgm:t>
        <a:bodyPr/>
        <a:lstStyle/>
        <a:p>
          <a:endParaRPr lang="pt-BR"/>
        </a:p>
      </dgm:t>
    </dgm:pt>
    <dgm:pt modelId="{1DD90EB0-5613-4A9A-A31B-52AF3FFC1407}" type="sibTrans" cxnId="{CA9FBAB7-EC12-4D51-885F-60EC5428E0A5}">
      <dgm:prSet/>
      <dgm:spPr/>
      <dgm:t>
        <a:bodyPr/>
        <a:lstStyle/>
        <a:p>
          <a:endParaRPr lang="pt-BR"/>
        </a:p>
      </dgm:t>
    </dgm:pt>
    <dgm:pt modelId="{4737E2F2-C0F3-4B53-9EFB-2530368C3B56}">
      <dgm:prSet phldrT="[Texto]"/>
      <dgm:spPr/>
      <dgm:t>
        <a:bodyPr/>
        <a:lstStyle/>
        <a:p>
          <a:r>
            <a:rPr lang="pt-BR" dirty="0"/>
            <a:t>Transferência:</a:t>
          </a:r>
        </a:p>
        <a:p>
          <a:r>
            <a:rPr lang="pt-BR" dirty="0"/>
            <a:t>Fluxo e modo de transferência</a:t>
          </a:r>
        </a:p>
      </dgm:t>
    </dgm:pt>
    <dgm:pt modelId="{6B1710B2-3863-465B-9ED0-175923351486}" type="parTrans" cxnId="{D49C920D-F31B-4927-8D5B-546A1DE6327F}">
      <dgm:prSet/>
      <dgm:spPr/>
      <dgm:t>
        <a:bodyPr/>
        <a:lstStyle/>
        <a:p>
          <a:endParaRPr lang="pt-BR"/>
        </a:p>
      </dgm:t>
    </dgm:pt>
    <dgm:pt modelId="{91F349E8-6F07-4368-A599-327DD8F28273}" type="sibTrans" cxnId="{D49C920D-F31B-4927-8D5B-546A1DE6327F}">
      <dgm:prSet/>
      <dgm:spPr/>
      <dgm:t>
        <a:bodyPr/>
        <a:lstStyle/>
        <a:p>
          <a:endParaRPr lang="pt-BR"/>
        </a:p>
      </dgm:t>
    </dgm:pt>
    <dgm:pt modelId="{0E87BB8C-5860-4C59-8D8D-99D832CB9845}">
      <dgm:prSet phldrT="[Texto]"/>
      <dgm:spPr/>
      <dgm:t>
        <a:bodyPr/>
        <a:lstStyle/>
        <a:p>
          <a:r>
            <a:rPr lang="pt-BR" dirty="0"/>
            <a:t>Proprietário da informação</a:t>
          </a:r>
        </a:p>
      </dgm:t>
    </dgm:pt>
    <dgm:pt modelId="{C898F553-0032-4525-9E86-79387C0F39D2}" type="parTrans" cxnId="{DBFDF4C4-BF2E-45F6-84C0-518CBF661A59}">
      <dgm:prSet/>
      <dgm:spPr/>
      <dgm:t>
        <a:bodyPr/>
        <a:lstStyle/>
        <a:p>
          <a:endParaRPr lang="pt-BR"/>
        </a:p>
      </dgm:t>
    </dgm:pt>
    <dgm:pt modelId="{BD177718-4FDE-4781-B5D4-1A4A7BBA6F99}" type="sibTrans" cxnId="{DBFDF4C4-BF2E-45F6-84C0-518CBF661A59}">
      <dgm:prSet/>
      <dgm:spPr/>
      <dgm:t>
        <a:bodyPr/>
        <a:lstStyle/>
        <a:p>
          <a:endParaRPr lang="pt-BR"/>
        </a:p>
      </dgm:t>
    </dgm:pt>
    <dgm:pt modelId="{16D183AD-DB31-4D3B-B017-82398E33357D}">
      <dgm:prSet phldrT="[Texto]"/>
      <dgm:spPr/>
      <dgm:t>
        <a:bodyPr/>
        <a:lstStyle/>
        <a:p>
          <a:r>
            <a:rPr lang="pt-BR" dirty="0"/>
            <a:t>Clientes da informação</a:t>
          </a:r>
        </a:p>
      </dgm:t>
    </dgm:pt>
    <dgm:pt modelId="{F86030D1-6BE3-4C73-BD3B-070AE102ADF8}" type="parTrans" cxnId="{DB8AC587-4F7B-4CFE-A0E0-2D74555D3D85}">
      <dgm:prSet/>
      <dgm:spPr/>
      <dgm:t>
        <a:bodyPr/>
        <a:lstStyle/>
        <a:p>
          <a:endParaRPr lang="pt-BR"/>
        </a:p>
      </dgm:t>
    </dgm:pt>
    <dgm:pt modelId="{E5EA51EF-E656-4BDB-80DB-4CD48A9E0744}" type="sibTrans" cxnId="{DB8AC587-4F7B-4CFE-A0E0-2D74555D3D85}">
      <dgm:prSet/>
      <dgm:spPr/>
      <dgm:t>
        <a:bodyPr/>
        <a:lstStyle/>
        <a:p>
          <a:endParaRPr lang="pt-BR"/>
        </a:p>
      </dgm:t>
    </dgm:pt>
    <dgm:pt modelId="{3A876AD4-25A4-4C25-BC93-C97519933EDE}" type="pres">
      <dgm:prSet presAssocID="{114289E1-27E2-4C73-99D1-D7B0955F501E}" presName="outerComposite" presStyleCnt="0">
        <dgm:presLayoutVars>
          <dgm:chMax val="5"/>
          <dgm:dir/>
          <dgm:resizeHandles val="exact"/>
        </dgm:presLayoutVars>
      </dgm:prSet>
      <dgm:spPr/>
    </dgm:pt>
    <dgm:pt modelId="{AC4C4353-0108-4A5E-8090-DB317B8754FB}" type="pres">
      <dgm:prSet presAssocID="{114289E1-27E2-4C73-99D1-D7B0955F501E}" presName="dummyMaxCanvas" presStyleCnt="0">
        <dgm:presLayoutVars/>
      </dgm:prSet>
      <dgm:spPr/>
    </dgm:pt>
    <dgm:pt modelId="{50393027-CC60-4A79-8FD5-D5B700FD29E3}" type="pres">
      <dgm:prSet presAssocID="{114289E1-27E2-4C73-99D1-D7B0955F501E}" presName="FiveNodes_1" presStyleLbl="node1" presStyleIdx="0" presStyleCnt="5" custScaleX="101650" custScaleY="100428">
        <dgm:presLayoutVars>
          <dgm:bulletEnabled val="1"/>
        </dgm:presLayoutVars>
      </dgm:prSet>
      <dgm:spPr/>
    </dgm:pt>
    <dgm:pt modelId="{252C5D88-7595-4626-8203-084CC312B9D3}" type="pres">
      <dgm:prSet presAssocID="{114289E1-27E2-4C73-99D1-D7B0955F501E}" presName="FiveNodes_2" presStyleLbl="node1" presStyleIdx="1" presStyleCnt="5" custScaleX="101650" custScaleY="100428">
        <dgm:presLayoutVars>
          <dgm:bulletEnabled val="1"/>
        </dgm:presLayoutVars>
      </dgm:prSet>
      <dgm:spPr/>
    </dgm:pt>
    <dgm:pt modelId="{01787FFE-4DF1-40DE-9BBE-B028DA710D67}" type="pres">
      <dgm:prSet presAssocID="{114289E1-27E2-4C73-99D1-D7B0955F501E}" presName="FiveNodes_3" presStyleLbl="node1" presStyleIdx="2" presStyleCnt="5" custScaleX="101650" custScaleY="100428">
        <dgm:presLayoutVars>
          <dgm:bulletEnabled val="1"/>
        </dgm:presLayoutVars>
      </dgm:prSet>
      <dgm:spPr/>
    </dgm:pt>
    <dgm:pt modelId="{D1AD71E9-0CF9-4B39-9F52-FE27FDF300C9}" type="pres">
      <dgm:prSet presAssocID="{114289E1-27E2-4C73-99D1-D7B0955F501E}" presName="FiveNodes_4" presStyleLbl="node1" presStyleIdx="3" presStyleCnt="5" custScaleX="101650" custScaleY="100428">
        <dgm:presLayoutVars>
          <dgm:bulletEnabled val="1"/>
        </dgm:presLayoutVars>
      </dgm:prSet>
      <dgm:spPr/>
    </dgm:pt>
    <dgm:pt modelId="{2BB43AE0-8D51-4F34-AAF5-540472934E6B}" type="pres">
      <dgm:prSet presAssocID="{114289E1-27E2-4C73-99D1-D7B0955F501E}" presName="FiveNodes_5" presStyleLbl="node1" presStyleIdx="4" presStyleCnt="5" custScaleX="101650" custScaleY="100428">
        <dgm:presLayoutVars>
          <dgm:bulletEnabled val="1"/>
        </dgm:presLayoutVars>
      </dgm:prSet>
      <dgm:spPr/>
    </dgm:pt>
    <dgm:pt modelId="{8C1BD659-A2C9-4A93-AD83-AEDB5DCDA45C}" type="pres">
      <dgm:prSet presAssocID="{114289E1-27E2-4C73-99D1-D7B0955F501E}" presName="FiveConn_1-2" presStyleLbl="fgAccFollowNode1" presStyleIdx="0" presStyleCnt="4">
        <dgm:presLayoutVars>
          <dgm:bulletEnabled val="1"/>
        </dgm:presLayoutVars>
      </dgm:prSet>
      <dgm:spPr/>
    </dgm:pt>
    <dgm:pt modelId="{BB8AD059-7C55-40D8-BB3A-E62EB40DF619}" type="pres">
      <dgm:prSet presAssocID="{114289E1-27E2-4C73-99D1-D7B0955F501E}" presName="FiveConn_2-3" presStyleLbl="fgAccFollowNode1" presStyleIdx="1" presStyleCnt="4">
        <dgm:presLayoutVars>
          <dgm:bulletEnabled val="1"/>
        </dgm:presLayoutVars>
      </dgm:prSet>
      <dgm:spPr/>
    </dgm:pt>
    <dgm:pt modelId="{1D577F59-2FC1-47CD-9A0A-3CD79688B585}" type="pres">
      <dgm:prSet presAssocID="{114289E1-27E2-4C73-99D1-D7B0955F501E}" presName="FiveConn_3-4" presStyleLbl="fgAccFollowNode1" presStyleIdx="2" presStyleCnt="4">
        <dgm:presLayoutVars>
          <dgm:bulletEnabled val="1"/>
        </dgm:presLayoutVars>
      </dgm:prSet>
      <dgm:spPr/>
    </dgm:pt>
    <dgm:pt modelId="{FBDDDE96-3B70-4D2E-A548-D484CAE45578}" type="pres">
      <dgm:prSet presAssocID="{114289E1-27E2-4C73-99D1-D7B0955F501E}" presName="FiveConn_4-5" presStyleLbl="fgAccFollowNode1" presStyleIdx="3" presStyleCnt="4">
        <dgm:presLayoutVars>
          <dgm:bulletEnabled val="1"/>
        </dgm:presLayoutVars>
      </dgm:prSet>
      <dgm:spPr/>
    </dgm:pt>
    <dgm:pt modelId="{DF2238D4-506D-41CE-AB45-654C509AD85B}" type="pres">
      <dgm:prSet presAssocID="{114289E1-27E2-4C73-99D1-D7B0955F501E}" presName="FiveNodes_1_text" presStyleLbl="node1" presStyleIdx="4" presStyleCnt="5">
        <dgm:presLayoutVars>
          <dgm:bulletEnabled val="1"/>
        </dgm:presLayoutVars>
      </dgm:prSet>
      <dgm:spPr/>
    </dgm:pt>
    <dgm:pt modelId="{D880D73E-4C86-4365-9185-AD23E74B2710}" type="pres">
      <dgm:prSet presAssocID="{114289E1-27E2-4C73-99D1-D7B0955F501E}" presName="FiveNodes_2_text" presStyleLbl="node1" presStyleIdx="4" presStyleCnt="5">
        <dgm:presLayoutVars>
          <dgm:bulletEnabled val="1"/>
        </dgm:presLayoutVars>
      </dgm:prSet>
      <dgm:spPr/>
    </dgm:pt>
    <dgm:pt modelId="{143345E0-3139-4041-83FE-0D2C364EE265}" type="pres">
      <dgm:prSet presAssocID="{114289E1-27E2-4C73-99D1-D7B0955F501E}" presName="FiveNodes_3_text" presStyleLbl="node1" presStyleIdx="4" presStyleCnt="5">
        <dgm:presLayoutVars>
          <dgm:bulletEnabled val="1"/>
        </dgm:presLayoutVars>
      </dgm:prSet>
      <dgm:spPr/>
    </dgm:pt>
    <dgm:pt modelId="{CC205084-8D56-4056-86FA-6CD0B59C6A85}" type="pres">
      <dgm:prSet presAssocID="{114289E1-27E2-4C73-99D1-D7B0955F501E}" presName="FiveNodes_4_text" presStyleLbl="node1" presStyleIdx="4" presStyleCnt="5">
        <dgm:presLayoutVars>
          <dgm:bulletEnabled val="1"/>
        </dgm:presLayoutVars>
      </dgm:prSet>
      <dgm:spPr/>
    </dgm:pt>
    <dgm:pt modelId="{1D88559D-188D-4CCA-BD9E-0ACC0491E47E}" type="pres">
      <dgm:prSet presAssocID="{114289E1-27E2-4C73-99D1-D7B0955F501E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D49C920D-F31B-4927-8D5B-546A1DE6327F}" srcId="{114289E1-27E2-4C73-99D1-D7B0955F501E}" destId="{4737E2F2-C0F3-4B53-9EFB-2530368C3B56}" srcOrd="2" destOrd="0" parTransId="{6B1710B2-3863-465B-9ED0-175923351486}" sibTransId="{91F349E8-6F07-4368-A599-327DD8F28273}"/>
    <dgm:cxn modelId="{876B761A-6D15-4AF6-91D9-BA7517810EC3}" type="presOf" srcId="{485E65E6-6BDA-4607-BD3C-F4AC9D03FDA5}" destId="{D880D73E-4C86-4365-9185-AD23E74B2710}" srcOrd="1" destOrd="0" presId="urn:microsoft.com/office/officeart/2005/8/layout/vProcess5"/>
    <dgm:cxn modelId="{86F3765E-70F7-4309-8FD9-503E14243EFD}" type="presOf" srcId="{16D183AD-DB31-4D3B-B017-82398E33357D}" destId="{1D88559D-188D-4CCA-BD9E-0ACC0491E47E}" srcOrd="1" destOrd="0" presId="urn:microsoft.com/office/officeart/2005/8/layout/vProcess5"/>
    <dgm:cxn modelId="{D8EDC965-8490-43FA-B9EB-63E823072A9F}" type="presOf" srcId="{7F32613B-86A5-4BD5-9332-DA7CF20E2956}" destId="{DF2238D4-506D-41CE-AB45-654C509AD85B}" srcOrd="1" destOrd="0" presId="urn:microsoft.com/office/officeart/2005/8/layout/vProcess5"/>
    <dgm:cxn modelId="{6997F146-A469-48C1-AB36-99BD2797C899}" type="presOf" srcId="{4737E2F2-C0F3-4B53-9EFB-2530368C3B56}" destId="{143345E0-3139-4041-83FE-0D2C364EE265}" srcOrd="1" destOrd="0" presId="urn:microsoft.com/office/officeart/2005/8/layout/vProcess5"/>
    <dgm:cxn modelId="{CE27046B-F51B-4DBE-84CF-A30CADAF74B3}" type="presOf" srcId="{91F349E8-6F07-4368-A599-327DD8F28273}" destId="{1D577F59-2FC1-47CD-9A0A-3CD79688B585}" srcOrd="0" destOrd="0" presId="urn:microsoft.com/office/officeart/2005/8/layout/vProcess5"/>
    <dgm:cxn modelId="{A6C95054-BCD7-49E2-AEF8-2EF0740CB2F0}" type="presOf" srcId="{16D183AD-DB31-4D3B-B017-82398E33357D}" destId="{2BB43AE0-8D51-4F34-AAF5-540472934E6B}" srcOrd="0" destOrd="0" presId="urn:microsoft.com/office/officeart/2005/8/layout/vProcess5"/>
    <dgm:cxn modelId="{947B3958-70ED-4BA5-B104-C2247AF6B254}" type="presOf" srcId="{B18D1708-D6B4-4BF8-89A8-2FDF7127151B}" destId="{8C1BD659-A2C9-4A93-AD83-AEDB5DCDA45C}" srcOrd="0" destOrd="0" presId="urn:microsoft.com/office/officeart/2005/8/layout/vProcess5"/>
    <dgm:cxn modelId="{0AC6A781-D2B2-44FB-AD58-BC6F90C8801D}" srcId="{114289E1-27E2-4C73-99D1-D7B0955F501E}" destId="{7F32613B-86A5-4BD5-9332-DA7CF20E2956}" srcOrd="0" destOrd="0" parTransId="{B265357C-9489-4077-85D6-E3B21FBCAC04}" sibTransId="{B18D1708-D6B4-4BF8-89A8-2FDF7127151B}"/>
    <dgm:cxn modelId="{2241F082-FABF-4904-B8AE-44A8F400B624}" type="presOf" srcId="{0E87BB8C-5860-4C59-8D8D-99D832CB9845}" destId="{CC205084-8D56-4056-86FA-6CD0B59C6A85}" srcOrd="1" destOrd="0" presId="urn:microsoft.com/office/officeart/2005/8/layout/vProcess5"/>
    <dgm:cxn modelId="{BD5A1084-D293-488A-837F-75CCB619C5B8}" type="presOf" srcId="{114289E1-27E2-4C73-99D1-D7B0955F501E}" destId="{3A876AD4-25A4-4C25-BC93-C97519933EDE}" srcOrd="0" destOrd="0" presId="urn:microsoft.com/office/officeart/2005/8/layout/vProcess5"/>
    <dgm:cxn modelId="{F42C5487-3ACE-435B-8A4B-1D616997D00F}" type="presOf" srcId="{7F32613B-86A5-4BD5-9332-DA7CF20E2956}" destId="{50393027-CC60-4A79-8FD5-D5B700FD29E3}" srcOrd="0" destOrd="0" presId="urn:microsoft.com/office/officeart/2005/8/layout/vProcess5"/>
    <dgm:cxn modelId="{DB8AC587-4F7B-4CFE-A0E0-2D74555D3D85}" srcId="{114289E1-27E2-4C73-99D1-D7B0955F501E}" destId="{16D183AD-DB31-4D3B-B017-82398E33357D}" srcOrd="4" destOrd="0" parTransId="{F86030D1-6BE3-4C73-BD3B-070AE102ADF8}" sibTransId="{E5EA51EF-E656-4BDB-80DB-4CD48A9E0744}"/>
    <dgm:cxn modelId="{91678DA1-63EC-44CA-82F2-4B536FA5AAB0}" type="presOf" srcId="{BD177718-4FDE-4781-B5D4-1A4A7BBA6F99}" destId="{FBDDDE96-3B70-4D2E-A548-D484CAE45578}" srcOrd="0" destOrd="0" presId="urn:microsoft.com/office/officeart/2005/8/layout/vProcess5"/>
    <dgm:cxn modelId="{CA9FBAB7-EC12-4D51-885F-60EC5428E0A5}" srcId="{114289E1-27E2-4C73-99D1-D7B0955F501E}" destId="{485E65E6-6BDA-4607-BD3C-F4AC9D03FDA5}" srcOrd="1" destOrd="0" parTransId="{A904CBDF-E47B-46C0-9671-BECEEEFB4C16}" sibTransId="{1DD90EB0-5613-4A9A-A31B-52AF3FFC1407}"/>
    <dgm:cxn modelId="{EED414BC-2A59-42A4-8192-9640BA4976AE}" type="presOf" srcId="{485E65E6-6BDA-4607-BD3C-F4AC9D03FDA5}" destId="{252C5D88-7595-4626-8203-084CC312B9D3}" srcOrd="0" destOrd="0" presId="urn:microsoft.com/office/officeart/2005/8/layout/vProcess5"/>
    <dgm:cxn modelId="{DBFDF4C4-BF2E-45F6-84C0-518CBF661A59}" srcId="{114289E1-27E2-4C73-99D1-D7B0955F501E}" destId="{0E87BB8C-5860-4C59-8D8D-99D832CB9845}" srcOrd="3" destOrd="0" parTransId="{C898F553-0032-4525-9E86-79387C0F39D2}" sibTransId="{BD177718-4FDE-4781-B5D4-1A4A7BBA6F99}"/>
    <dgm:cxn modelId="{669BEBED-D789-4DBA-80A1-84AB2BAA7CA8}" type="presOf" srcId="{0E87BB8C-5860-4C59-8D8D-99D832CB9845}" destId="{D1AD71E9-0CF9-4B39-9F52-FE27FDF300C9}" srcOrd="0" destOrd="0" presId="urn:microsoft.com/office/officeart/2005/8/layout/vProcess5"/>
    <dgm:cxn modelId="{B05120FC-9273-4C4C-911A-C36A8712407A}" type="presOf" srcId="{4737E2F2-C0F3-4B53-9EFB-2530368C3B56}" destId="{01787FFE-4DF1-40DE-9BBE-B028DA710D67}" srcOrd="0" destOrd="0" presId="urn:microsoft.com/office/officeart/2005/8/layout/vProcess5"/>
    <dgm:cxn modelId="{99B09AFE-8CCA-4569-A6D6-6D920BCE8640}" type="presOf" srcId="{1DD90EB0-5613-4A9A-A31B-52AF3FFC1407}" destId="{BB8AD059-7C55-40D8-BB3A-E62EB40DF619}" srcOrd="0" destOrd="0" presId="urn:microsoft.com/office/officeart/2005/8/layout/vProcess5"/>
    <dgm:cxn modelId="{07F5CFD4-868F-45BD-91BA-274A565D44FC}" type="presParOf" srcId="{3A876AD4-25A4-4C25-BC93-C97519933EDE}" destId="{AC4C4353-0108-4A5E-8090-DB317B8754FB}" srcOrd="0" destOrd="0" presId="urn:microsoft.com/office/officeart/2005/8/layout/vProcess5"/>
    <dgm:cxn modelId="{42D67582-BAEE-46C8-BAE5-0DA13F2BC6B0}" type="presParOf" srcId="{3A876AD4-25A4-4C25-BC93-C97519933EDE}" destId="{50393027-CC60-4A79-8FD5-D5B700FD29E3}" srcOrd="1" destOrd="0" presId="urn:microsoft.com/office/officeart/2005/8/layout/vProcess5"/>
    <dgm:cxn modelId="{B84FBEA8-D286-4096-BC8C-4EC8DCDBA090}" type="presParOf" srcId="{3A876AD4-25A4-4C25-BC93-C97519933EDE}" destId="{252C5D88-7595-4626-8203-084CC312B9D3}" srcOrd="2" destOrd="0" presId="urn:microsoft.com/office/officeart/2005/8/layout/vProcess5"/>
    <dgm:cxn modelId="{B3AC8849-2978-4C35-B07F-FDDA1C302AA8}" type="presParOf" srcId="{3A876AD4-25A4-4C25-BC93-C97519933EDE}" destId="{01787FFE-4DF1-40DE-9BBE-B028DA710D67}" srcOrd="3" destOrd="0" presId="urn:microsoft.com/office/officeart/2005/8/layout/vProcess5"/>
    <dgm:cxn modelId="{5E4A49B2-E9AA-46E9-B88E-7358071C036A}" type="presParOf" srcId="{3A876AD4-25A4-4C25-BC93-C97519933EDE}" destId="{D1AD71E9-0CF9-4B39-9F52-FE27FDF300C9}" srcOrd="4" destOrd="0" presId="urn:microsoft.com/office/officeart/2005/8/layout/vProcess5"/>
    <dgm:cxn modelId="{3526A90C-D7D8-434E-B289-E5F6A4FA9604}" type="presParOf" srcId="{3A876AD4-25A4-4C25-BC93-C97519933EDE}" destId="{2BB43AE0-8D51-4F34-AAF5-540472934E6B}" srcOrd="5" destOrd="0" presId="urn:microsoft.com/office/officeart/2005/8/layout/vProcess5"/>
    <dgm:cxn modelId="{23B366BE-E40B-4D73-BD83-383504114511}" type="presParOf" srcId="{3A876AD4-25A4-4C25-BC93-C97519933EDE}" destId="{8C1BD659-A2C9-4A93-AD83-AEDB5DCDA45C}" srcOrd="6" destOrd="0" presId="urn:microsoft.com/office/officeart/2005/8/layout/vProcess5"/>
    <dgm:cxn modelId="{2E4BC584-5FAD-4E5B-9AC4-E8495F9DC5E9}" type="presParOf" srcId="{3A876AD4-25A4-4C25-BC93-C97519933EDE}" destId="{BB8AD059-7C55-40D8-BB3A-E62EB40DF619}" srcOrd="7" destOrd="0" presId="urn:microsoft.com/office/officeart/2005/8/layout/vProcess5"/>
    <dgm:cxn modelId="{F55702AB-C16D-4129-8662-1CB55F0F4F0C}" type="presParOf" srcId="{3A876AD4-25A4-4C25-BC93-C97519933EDE}" destId="{1D577F59-2FC1-47CD-9A0A-3CD79688B585}" srcOrd="8" destOrd="0" presId="urn:microsoft.com/office/officeart/2005/8/layout/vProcess5"/>
    <dgm:cxn modelId="{240AB9E5-9D4A-4741-A41F-41B5715ACBAF}" type="presParOf" srcId="{3A876AD4-25A4-4C25-BC93-C97519933EDE}" destId="{FBDDDE96-3B70-4D2E-A548-D484CAE45578}" srcOrd="9" destOrd="0" presId="urn:microsoft.com/office/officeart/2005/8/layout/vProcess5"/>
    <dgm:cxn modelId="{498825EF-B129-4E54-BC51-976CCA3C4945}" type="presParOf" srcId="{3A876AD4-25A4-4C25-BC93-C97519933EDE}" destId="{DF2238D4-506D-41CE-AB45-654C509AD85B}" srcOrd="10" destOrd="0" presId="urn:microsoft.com/office/officeart/2005/8/layout/vProcess5"/>
    <dgm:cxn modelId="{0257959D-FB90-4AFA-9774-766F4195D63D}" type="presParOf" srcId="{3A876AD4-25A4-4C25-BC93-C97519933EDE}" destId="{D880D73E-4C86-4365-9185-AD23E74B2710}" srcOrd="11" destOrd="0" presId="urn:microsoft.com/office/officeart/2005/8/layout/vProcess5"/>
    <dgm:cxn modelId="{045EC45B-EECE-40AC-BA0F-8428E79A4436}" type="presParOf" srcId="{3A876AD4-25A4-4C25-BC93-C97519933EDE}" destId="{143345E0-3139-4041-83FE-0D2C364EE265}" srcOrd="12" destOrd="0" presId="urn:microsoft.com/office/officeart/2005/8/layout/vProcess5"/>
    <dgm:cxn modelId="{873251AE-FF13-4974-B685-4D35FFB5D66E}" type="presParOf" srcId="{3A876AD4-25A4-4C25-BC93-C97519933EDE}" destId="{CC205084-8D56-4056-86FA-6CD0B59C6A85}" srcOrd="13" destOrd="0" presId="urn:microsoft.com/office/officeart/2005/8/layout/vProcess5"/>
    <dgm:cxn modelId="{1A6EC634-0671-4259-A3E2-EA54E00C82CF}" type="presParOf" srcId="{3A876AD4-25A4-4C25-BC93-C97519933EDE}" destId="{1D88559D-188D-4CCA-BD9E-0ACC0491E47E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ADB097-2C51-41D3-BADB-54159DE886BC}">
      <dsp:nvSpPr>
        <dsp:cNvPr id="0" name=""/>
        <dsp:cNvSpPr/>
      </dsp:nvSpPr>
      <dsp:spPr>
        <a:xfrm>
          <a:off x="2874884" y="1357158"/>
          <a:ext cx="1442951" cy="1442951"/>
        </a:xfrm>
        <a:prstGeom prst="ellipse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Classificação da Informação</a:t>
          </a:r>
        </a:p>
      </dsp:txBody>
      <dsp:txXfrm>
        <a:off x="3086199" y="1568473"/>
        <a:ext cx="1020321" cy="1020321"/>
      </dsp:txXfrm>
    </dsp:sp>
    <dsp:sp modelId="{201BD6E5-2119-446C-B3E8-1F29EA1B3FD7}">
      <dsp:nvSpPr>
        <dsp:cNvPr id="0" name=""/>
        <dsp:cNvSpPr/>
      </dsp:nvSpPr>
      <dsp:spPr>
        <a:xfrm rot="16200000">
          <a:off x="3575021" y="1132422"/>
          <a:ext cx="42676" cy="3713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050" kern="1200"/>
        </a:p>
      </dsp:txBody>
      <dsp:txXfrm>
        <a:off x="3581423" y="1213097"/>
        <a:ext cx="29873" cy="222820"/>
      </dsp:txXfrm>
    </dsp:sp>
    <dsp:sp modelId="{B67D10B6-72CA-4301-90D7-31052CF8AEAE}">
      <dsp:nvSpPr>
        <dsp:cNvPr id="0" name=""/>
        <dsp:cNvSpPr/>
      </dsp:nvSpPr>
      <dsp:spPr>
        <a:xfrm>
          <a:off x="2868684" y="-178714"/>
          <a:ext cx="1455351" cy="1455351"/>
        </a:xfrm>
        <a:prstGeom prst="ellipse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Onde está armazenado?</a:t>
          </a:r>
        </a:p>
      </dsp:txBody>
      <dsp:txXfrm>
        <a:off x="3081815" y="34417"/>
        <a:ext cx="1029089" cy="1029089"/>
      </dsp:txXfrm>
    </dsp:sp>
    <dsp:sp modelId="{9C788349-A6A5-42BA-A303-D6CE54156C88}">
      <dsp:nvSpPr>
        <dsp:cNvPr id="0" name=""/>
        <dsp:cNvSpPr/>
      </dsp:nvSpPr>
      <dsp:spPr>
        <a:xfrm rot="19800000">
          <a:off x="4233658" y="1512686"/>
          <a:ext cx="42676" cy="3713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050" kern="1200"/>
        </a:p>
      </dsp:txBody>
      <dsp:txXfrm>
        <a:off x="4234516" y="1590160"/>
        <a:ext cx="29873" cy="222820"/>
      </dsp:txXfrm>
    </dsp:sp>
    <dsp:sp modelId="{EAB35EDA-1B8C-4615-B2B8-BC592EE27F26}">
      <dsp:nvSpPr>
        <dsp:cNvPr id="0" name=""/>
        <dsp:cNvSpPr/>
      </dsp:nvSpPr>
      <dsp:spPr>
        <a:xfrm>
          <a:off x="4193419" y="586121"/>
          <a:ext cx="1455351" cy="1455351"/>
        </a:xfrm>
        <a:prstGeom prst="ellipse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Quem é o proprietário?</a:t>
          </a:r>
        </a:p>
      </dsp:txBody>
      <dsp:txXfrm>
        <a:off x="4406550" y="799252"/>
        <a:ext cx="1029089" cy="1029089"/>
      </dsp:txXfrm>
    </dsp:sp>
    <dsp:sp modelId="{8E22F5BA-BA09-46CE-B168-2A8BE4ED644D}">
      <dsp:nvSpPr>
        <dsp:cNvPr id="0" name=""/>
        <dsp:cNvSpPr/>
      </dsp:nvSpPr>
      <dsp:spPr>
        <a:xfrm rot="1800000">
          <a:off x="4233658" y="2273215"/>
          <a:ext cx="42676" cy="3713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050" kern="1200"/>
        </a:p>
      </dsp:txBody>
      <dsp:txXfrm>
        <a:off x="4234516" y="2344287"/>
        <a:ext cx="29873" cy="222820"/>
      </dsp:txXfrm>
    </dsp:sp>
    <dsp:sp modelId="{36695F71-9585-4AFE-89C1-E12EC9A99BFC}">
      <dsp:nvSpPr>
        <dsp:cNvPr id="0" name=""/>
        <dsp:cNvSpPr/>
      </dsp:nvSpPr>
      <dsp:spPr>
        <a:xfrm>
          <a:off x="4193419" y="2115794"/>
          <a:ext cx="1455351" cy="1455351"/>
        </a:xfrm>
        <a:prstGeom prst="ellipse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Como proteger?</a:t>
          </a:r>
        </a:p>
      </dsp:txBody>
      <dsp:txXfrm>
        <a:off x="4406550" y="2328925"/>
        <a:ext cx="1029089" cy="1029089"/>
      </dsp:txXfrm>
    </dsp:sp>
    <dsp:sp modelId="{253E766C-2FD8-4B3A-82B8-6E14E33CBB78}">
      <dsp:nvSpPr>
        <dsp:cNvPr id="0" name=""/>
        <dsp:cNvSpPr/>
      </dsp:nvSpPr>
      <dsp:spPr>
        <a:xfrm rot="5400000">
          <a:off x="3575021" y="2653479"/>
          <a:ext cx="42676" cy="3713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050" kern="1200"/>
        </a:p>
      </dsp:txBody>
      <dsp:txXfrm>
        <a:off x="3581423" y="2721351"/>
        <a:ext cx="29873" cy="222820"/>
      </dsp:txXfrm>
    </dsp:sp>
    <dsp:sp modelId="{7751D23F-7472-43AD-9510-70439A44C20E}">
      <dsp:nvSpPr>
        <dsp:cNvPr id="0" name=""/>
        <dsp:cNvSpPr/>
      </dsp:nvSpPr>
      <dsp:spPr>
        <a:xfrm>
          <a:off x="2868684" y="2880631"/>
          <a:ext cx="1455351" cy="1455351"/>
        </a:xfrm>
        <a:prstGeom prst="ellipse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O que é importante?</a:t>
          </a:r>
        </a:p>
      </dsp:txBody>
      <dsp:txXfrm>
        <a:off x="3081815" y="3093762"/>
        <a:ext cx="1029089" cy="1029089"/>
      </dsp:txXfrm>
    </dsp:sp>
    <dsp:sp modelId="{DB2D0161-EB7B-4379-88B5-8631EF8F099E}">
      <dsp:nvSpPr>
        <dsp:cNvPr id="0" name=""/>
        <dsp:cNvSpPr/>
      </dsp:nvSpPr>
      <dsp:spPr>
        <a:xfrm rot="9000000">
          <a:off x="2916384" y="2273215"/>
          <a:ext cx="42676" cy="3713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500" kern="1200"/>
        </a:p>
      </dsp:txBody>
      <dsp:txXfrm rot="10800000">
        <a:off x="2928329" y="2344287"/>
        <a:ext cx="29873" cy="222820"/>
      </dsp:txXfrm>
    </dsp:sp>
    <dsp:sp modelId="{9BA28241-8BC5-429C-B34C-82EAE95859AD}">
      <dsp:nvSpPr>
        <dsp:cNvPr id="0" name=""/>
        <dsp:cNvSpPr/>
      </dsp:nvSpPr>
      <dsp:spPr>
        <a:xfrm>
          <a:off x="1543948" y="2115794"/>
          <a:ext cx="1455351" cy="1455351"/>
        </a:xfrm>
        <a:prstGeom prst="ellipse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Por que proteger?</a:t>
          </a:r>
        </a:p>
      </dsp:txBody>
      <dsp:txXfrm>
        <a:off x="1757079" y="2328925"/>
        <a:ext cx="1029089" cy="1029089"/>
      </dsp:txXfrm>
    </dsp:sp>
    <dsp:sp modelId="{59B65C57-E9BF-4882-AE8E-ADA7EF8FE72B}">
      <dsp:nvSpPr>
        <dsp:cNvPr id="0" name=""/>
        <dsp:cNvSpPr/>
      </dsp:nvSpPr>
      <dsp:spPr>
        <a:xfrm rot="12600000">
          <a:off x="2916384" y="1512686"/>
          <a:ext cx="42676" cy="3713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500" kern="1200"/>
        </a:p>
      </dsp:txBody>
      <dsp:txXfrm rot="10800000">
        <a:off x="2928329" y="1590160"/>
        <a:ext cx="29873" cy="222820"/>
      </dsp:txXfrm>
    </dsp:sp>
    <dsp:sp modelId="{BBB269DD-462A-489A-8008-17F7D00F457F}">
      <dsp:nvSpPr>
        <dsp:cNvPr id="0" name=""/>
        <dsp:cNvSpPr/>
      </dsp:nvSpPr>
      <dsp:spPr>
        <a:xfrm>
          <a:off x="1543948" y="586121"/>
          <a:ext cx="1455351" cy="1455351"/>
        </a:xfrm>
        <a:prstGeom prst="ellipse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Quando proteger?</a:t>
          </a:r>
        </a:p>
      </dsp:txBody>
      <dsp:txXfrm>
        <a:off x="1757079" y="799252"/>
        <a:ext cx="1029089" cy="10290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393027-CC60-4A79-8FD5-D5B700FD29E3}">
      <dsp:nvSpPr>
        <dsp:cNvPr id="0" name=""/>
        <dsp:cNvSpPr/>
      </dsp:nvSpPr>
      <dsp:spPr>
        <a:xfrm>
          <a:off x="-35077" y="-1422"/>
          <a:ext cx="4321957" cy="66758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300" kern="1200" dirty="0"/>
            <a:t>Identificação: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300" kern="1200" dirty="0"/>
            <a:t>Quais informações são confidenciais no processo</a:t>
          </a:r>
        </a:p>
      </dsp:txBody>
      <dsp:txXfrm>
        <a:off x="-15524" y="18131"/>
        <a:ext cx="3514232" cy="628479"/>
      </dsp:txXfrm>
    </dsp:sp>
    <dsp:sp modelId="{252C5D88-7595-4626-8203-084CC312B9D3}">
      <dsp:nvSpPr>
        <dsp:cNvPr id="0" name=""/>
        <dsp:cNvSpPr/>
      </dsp:nvSpPr>
      <dsp:spPr>
        <a:xfrm>
          <a:off x="282427" y="755643"/>
          <a:ext cx="4321957" cy="667585"/>
        </a:xfrm>
        <a:prstGeom prst="roundRect">
          <a:avLst>
            <a:gd name="adj" fmla="val 10000"/>
          </a:avLst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300" kern="1200" dirty="0"/>
            <a:t>Localização/Fonte: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300" kern="1200" dirty="0"/>
            <a:t>Onde estão armazenadas – como são obtidas</a:t>
          </a:r>
        </a:p>
      </dsp:txBody>
      <dsp:txXfrm>
        <a:off x="301980" y="775196"/>
        <a:ext cx="3520897" cy="628479"/>
      </dsp:txXfrm>
    </dsp:sp>
    <dsp:sp modelId="{01787FFE-4DF1-40DE-9BBE-B028DA710D67}">
      <dsp:nvSpPr>
        <dsp:cNvPr id="0" name=""/>
        <dsp:cNvSpPr/>
      </dsp:nvSpPr>
      <dsp:spPr>
        <a:xfrm>
          <a:off x="599932" y="1512708"/>
          <a:ext cx="4321957" cy="667585"/>
        </a:xfrm>
        <a:prstGeom prst="roundRect">
          <a:avLst>
            <a:gd name="adj" fmla="val 1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300" kern="1200" dirty="0"/>
            <a:t>Transferência: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300" kern="1200" dirty="0"/>
            <a:t>Fluxo e modo de transferência</a:t>
          </a:r>
        </a:p>
      </dsp:txBody>
      <dsp:txXfrm>
        <a:off x="619485" y="1532261"/>
        <a:ext cx="3520897" cy="628479"/>
      </dsp:txXfrm>
    </dsp:sp>
    <dsp:sp modelId="{D1AD71E9-0CF9-4B39-9F52-FE27FDF300C9}">
      <dsp:nvSpPr>
        <dsp:cNvPr id="0" name=""/>
        <dsp:cNvSpPr/>
      </dsp:nvSpPr>
      <dsp:spPr>
        <a:xfrm>
          <a:off x="917436" y="2269774"/>
          <a:ext cx="4321957" cy="667585"/>
        </a:xfrm>
        <a:prstGeom prst="roundRect">
          <a:avLst>
            <a:gd name="adj" fmla="val 10000"/>
          </a:avLst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300" kern="1200" dirty="0"/>
            <a:t>Proprietário da informação</a:t>
          </a:r>
        </a:p>
      </dsp:txBody>
      <dsp:txXfrm>
        <a:off x="936989" y="2289327"/>
        <a:ext cx="3520897" cy="628479"/>
      </dsp:txXfrm>
    </dsp:sp>
    <dsp:sp modelId="{2BB43AE0-8D51-4F34-AAF5-540472934E6B}">
      <dsp:nvSpPr>
        <dsp:cNvPr id="0" name=""/>
        <dsp:cNvSpPr/>
      </dsp:nvSpPr>
      <dsp:spPr>
        <a:xfrm>
          <a:off x="1234941" y="3026839"/>
          <a:ext cx="4321957" cy="667585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300" kern="1200" dirty="0"/>
            <a:t>Clientes da informação</a:t>
          </a:r>
        </a:p>
      </dsp:txBody>
      <dsp:txXfrm>
        <a:off x="1254494" y="3046392"/>
        <a:ext cx="3520897" cy="628479"/>
      </dsp:txXfrm>
    </dsp:sp>
    <dsp:sp modelId="{8C1BD659-A2C9-4A93-AD83-AEDB5DCDA45C}">
      <dsp:nvSpPr>
        <dsp:cNvPr id="0" name=""/>
        <dsp:cNvSpPr/>
      </dsp:nvSpPr>
      <dsp:spPr>
        <a:xfrm>
          <a:off x="3819721" y="485629"/>
          <a:ext cx="432081" cy="432081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900" kern="1200"/>
        </a:p>
      </dsp:txBody>
      <dsp:txXfrm>
        <a:off x="3916939" y="485629"/>
        <a:ext cx="237645" cy="325141"/>
      </dsp:txXfrm>
    </dsp:sp>
    <dsp:sp modelId="{BB8AD059-7C55-40D8-BB3A-E62EB40DF619}">
      <dsp:nvSpPr>
        <dsp:cNvPr id="0" name=""/>
        <dsp:cNvSpPr/>
      </dsp:nvSpPr>
      <dsp:spPr>
        <a:xfrm>
          <a:off x="4137226" y="1242695"/>
          <a:ext cx="432081" cy="432081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2246587"/>
            <a:satOff val="-7611"/>
            <a:lumOff val="-976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900" kern="1200"/>
        </a:p>
      </dsp:txBody>
      <dsp:txXfrm>
        <a:off x="4234444" y="1242695"/>
        <a:ext cx="237645" cy="325141"/>
      </dsp:txXfrm>
    </dsp:sp>
    <dsp:sp modelId="{1D577F59-2FC1-47CD-9A0A-3CD79688B585}">
      <dsp:nvSpPr>
        <dsp:cNvPr id="0" name=""/>
        <dsp:cNvSpPr/>
      </dsp:nvSpPr>
      <dsp:spPr>
        <a:xfrm>
          <a:off x="4454731" y="1988682"/>
          <a:ext cx="432081" cy="432081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4493175"/>
            <a:satOff val="-15221"/>
            <a:lumOff val="-1952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900" kern="1200"/>
        </a:p>
      </dsp:txBody>
      <dsp:txXfrm>
        <a:off x="4551949" y="1988682"/>
        <a:ext cx="237645" cy="325141"/>
      </dsp:txXfrm>
    </dsp:sp>
    <dsp:sp modelId="{FBDDDE96-3B70-4D2E-A548-D484CAE45578}">
      <dsp:nvSpPr>
        <dsp:cNvPr id="0" name=""/>
        <dsp:cNvSpPr/>
      </dsp:nvSpPr>
      <dsp:spPr>
        <a:xfrm>
          <a:off x="4772235" y="2753133"/>
          <a:ext cx="432081" cy="432081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900" kern="1200"/>
        </a:p>
      </dsp:txBody>
      <dsp:txXfrm>
        <a:off x="4869453" y="2753133"/>
        <a:ext cx="237645" cy="3251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ADFD4-C39C-4670-BC9A-F59ADE0603A4}" type="datetimeFigureOut">
              <a:rPr lang="pt-BR" smtClean="0"/>
              <a:t>15/09/2022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86F9C-04D4-4A43-98E2-10C60DBD789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6527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4890C8-FC21-4C85-8B44-DF14A13616D4}" type="datetimeFigureOut">
              <a:rPr lang="pt-BR" smtClean="0"/>
              <a:t>15/09/2022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1B8F4-541B-4C13-B2CE-572A3F8BF2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8106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ódul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269917" y="1432839"/>
            <a:ext cx="3163661" cy="3041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buNone/>
              <a:defRPr lang="pt-BR" sz="2000" b="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pt-BR" err="1"/>
              <a:t>Sub-Título</a:t>
            </a:r>
            <a:endParaRPr lang="pt-BR"/>
          </a:p>
        </p:txBody>
      </p:sp>
      <p:sp>
        <p:nvSpPr>
          <p:cNvPr id="10" name="Espaço Reservado para Texto 5"/>
          <p:cNvSpPr>
            <a:spLocks noGrp="1"/>
          </p:cNvSpPr>
          <p:nvPr>
            <p:ph type="body" sz="quarter" idx="14" hasCustomPrompt="1"/>
          </p:nvPr>
        </p:nvSpPr>
        <p:spPr>
          <a:xfrm>
            <a:off x="502103" y="2840264"/>
            <a:ext cx="4889047" cy="356688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buNone/>
              <a:defRPr lang="pt-BR" sz="1600" b="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pt-BR"/>
              <a:t>Inserir texto</a:t>
            </a:r>
          </a:p>
        </p:txBody>
      </p:sp>
      <p:sp>
        <p:nvSpPr>
          <p:cNvPr id="11" name="Espaço Reservado para Texto 5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3989614"/>
            <a:ext cx="5736629" cy="25000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lang="pt-BR" sz="1600" b="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285750" indent="-285750">
              <a:lnSpc>
                <a:spcPct val="140000"/>
              </a:lnSpc>
              <a:spcBef>
                <a:spcPts val="1200"/>
              </a:spcBef>
              <a:buClr>
                <a:srgbClr val="007B4A"/>
              </a:buClr>
              <a:buFont typeface="Wingdings" panose="05000000000000000000" pitchFamily="2" charset="2"/>
              <a:buChar char="§"/>
            </a:pPr>
            <a:r>
              <a:rPr lang="pt-BR"/>
              <a:t>Inserir </a:t>
            </a:r>
            <a:r>
              <a:rPr lang="pt-BR" err="1"/>
              <a:t>texo</a:t>
            </a:r>
            <a:r>
              <a:rPr lang="pt-BR"/>
              <a:t> </a:t>
            </a:r>
          </a:p>
          <a:p>
            <a:pPr marL="285750" marR="0" lvl="0" indent="-285750" algn="l" defTabSz="914400" rtl="0" eaLnBrk="1" fontAlgn="auto" latinLnBrk="0" hangingPunct="1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Clr>
                <a:srgbClr val="007B4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pt-BR"/>
              <a:t>Inserir </a:t>
            </a:r>
            <a:r>
              <a:rPr lang="pt-BR" err="1"/>
              <a:t>texo</a:t>
            </a:r>
            <a:r>
              <a:rPr lang="pt-BR"/>
              <a:t> </a:t>
            </a:r>
          </a:p>
          <a:p>
            <a:pPr marL="285750" marR="0" lvl="0" indent="-285750" algn="l" defTabSz="914400" rtl="0" eaLnBrk="1" fontAlgn="auto" latinLnBrk="0" hangingPunct="1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Clr>
                <a:srgbClr val="007B4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pt-BR"/>
              <a:t>Inserir </a:t>
            </a:r>
            <a:r>
              <a:rPr lang="pt-BR" err="1"/>
              <a:t>texo</a:t>
            </a:r>
            <a:r>
              <a:rPr lang="pt-BR"/>
              <a:t> </a:t>
            </a:r>
          </a:p>
          <a:p>
            <a:pPr marL="285750" marR="0" lvl="0" indent="-285750" algn="l" defTabSz="914400" rtl="0" eaLnBrk="1" fontAlgn="auto" latinLnBrk="0" hangingPunct="1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Clr>
                <a:srgbClr val="007B4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pt-BR"/>
              <a:t>Inserir </a:t>
            </a:r>
            <a:r>
              <a:rPr lang="pt-BR" err="1"/>
              <a:t>texo</a:t>
            </a:r>
            <a:r>
              <a:rPr lang="pt-BR"/>
              <a:t> </a:t>
            </a:r>
          </a:p>
          <a:p>
            <a:pPr marL="285750" indent="-285750">
              <a:lnSpc>
                <a:spcPct val="140000"/>
              </a:lnSpc>
              <a:spcBef>
                <a:spcPts val="1200"/>
              </a:spcBef>
              <a:buClr>
                <a:srgbClr val="007B4A"/>
              </a:buClr>
              <a:buFont typeface="Wingdings" panose="05000000000000000000" pitchFamily="2" charset="2"/>
              <a:buChar char="§"/>
            </a:pPr>
            <a:endParaRPr lang="pt-BR" sz="1200">
              <a:solidFill>
                <a:srgbClr val="007B5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Espaço Reservado para Imagem 12"/>
          <p:cNvSpPr>
            <a:spLocks noGrp="1"/>
          </p:cNvSpPr>
          <p:nvPr>
            <p:ph type="pic" sz="quarter" idx="16"/>
          </p:nvPr>
        </p:nvSpPr>
        <p:spPr>
          <a:xfrm>
            <a:off x="10096896" y="1480910"/>
            <a:ext cx="1714500" cy="17018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Century Gothic" panose="020B0502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14" name="Espaço Reservado para Imagem 12"/>
          <p:cNvSpPr>
            <a:spLocks noGrp="1"/>
          </p:cNvSpPr>
          <p:nvPr>
            <p:ph type="pic" sz="quarter" idx="17"/>
          </p:nvPr>
        </p:nvSpPr>
        <p:spPr>
          <a:xfrm>
            <a:off x="8041084" y="1480910"/>
            <a:ext cx="1714500" cy="17018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Century Gothic" panose="020B0502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15" name="Espaço Reservado para Imagem 12"/>
          <p:cNvSpPr>
            <a:spLocks noGrp="1"/>
          </p:cNvSpPr>
          <p:nvPr>
            <p:ph type="pic" sz="quarter" idx="18"/>
          </p:nvPr>
        </p:nvSpPr>
        <p:spPr>
          <a:xfrm>
            <a:off x="5985271" y="1480910"/>
            <a:ext cx="1714500" cy="17018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Century Gothic" panose="020B0502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22" name="Título 1"/>
          <p:cNvSpPr>
            <a:spLocks noGrp="1"/>
          </p:cNvSpPr>
          <p:nvPr>
            <p:ph type="title" hasCustomPrompt="1"/>
          </p:nvPr>
        </p:nvSpPr>
        <p:spPr>
          <a:xfrm>
            <a:off x="260292" y="365806"/>
            <a:ext cx="4581215" cy="930275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defRPr lang="pt-BR" sz="3200" b="1" kern="1200" dirty="0">
                <a:solidFill>
                  <a:srgbClr val="37AC1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26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71474" y="6489700"/>
            <a:ext cx="11226271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33" name="Espaço Reservado para Número de Slide 3"/>
          <p:cNvSpPr>
            <a:spLocks noGrp="1"/>
          </p:cNvSpPr>
          <p:nvPr>
            <p:ph type="sldNum" sz="quarter" idx="4"/>
          </p:nvPr>
        </p:nvSpPr>
        <p:spPr>
          <a:xfrm>
            <a:off x="11597746" y="6489700"/>
            <a:ext cx="445558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lang="pt-BR" sz="1100" kern="1200" smtClean="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fld id="{7EFBBBF8-CA00-4FE3-B3BE-3BC82F53122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0" name="Rectangle: Rounded Corners 15">
            <a:extLst>
              <a:ext uri="{FF2B5EF4-FFF2-40B4-BE49-F238E27FC236}">
                <a16:creationId xmlns:a16="http://schemas.microsoft.com/office/drawing/2014/main" id="{BF5821BE-3E3A-4F07-A16A-48B2E40DC571}"/>
              </a:ext>
            </a:extLst>
          </p:cNvPr>
          <p:cNvSpPr/>
          <p:nvPr userDrawn="1"/>
        </p:nvSpPr>
        <p:spPr>
          <a:xfrm>
            <a:off x="0" y="6797674"/>
            <a:ext cx="12192000" cy="603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74000">
                <a:srgbClr val="64D334"/>
              </a:gs>
              <a:gs pos="0">
                <a:srgbClr val="64D134"/>
              </a:gs>
              <a:gs pos="100000">
                <a:srgbClr val="C8E515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BAE2F7AF-D0CB-4A77-B115-8F4E847DDB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7238" y="0"/>
            <a:ext cx="4704762" cy="695238"/>
          </a:xfrm>
          <a:prstGeom prst="rect">
            <a:avLst/>
          </a:prstGeom>
        </p:spPr>
      </p:pic>
      <p:pic>
        <p:nvPicPr>
          <p:cNvPr id="25" name="Imagem 24">
            <a:extLst>
              <a:ext uri="{FF2B5EF4-FFF2-40B4-BE49-F238E27FC236}">
                <a16:creationId xmlns:a16="http://schemas.microsoft.com/office/drawing/2014/main" id="{B3055D88-7295-4C93-BE6B-D31D6E2A10B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6199" y="134328"/>
            <a:ext cx="1575197" cy="348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618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pa Liv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75163C-E338-4ABC-8343-C8C719EB1BF4}"/>
              </a:ext>
            </a:extLst>
          </p:cNvPr>
          <p:cNvGrpSpPr/>
          <p:nvPr userDrawn="1"/>
        </p:nvGrpSpPr>
        <p:grpSpPr>
          <a:xfrm>
            <a:off x="4232275" y="-447462"/>
            <a:ext cx="3727450" cy="275700"/>
            <a:chOff x="488950" y="-447462"/>
            <a:chExt cx="3727450" cy="275700"/>
          </a:xfrm>
        </p:grpSpPr>
        <p:pic>
          <p:nvPicPr>
            <p:cNvPr id="3" name="Layer 2">
              <a:extLst>
                <a:ext uri="{FF2B5EF4-FFF2-40B4-BE49-F238E27FC236}">
                  <a16:creationId xmlns:a16="http://schemas.microsoft.com/office/drawing/2014/main" id="{3629504D-CE88-4ACD-8F78-EABFA77733F0}"/>
                </a:ext>
              </a:extLst>
            </p:cNvPr>
            <p:cNvPicPr>
              <a:picLocks/>
            </p:cNvPicPr>
            <p:nvPr>
              <p:custDataLst>
                <p:tags r:id="rId1"/>
              </p:custDataLst>
            </p:nvPr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88950" y="-439175"/>
              <a:ext cx="882650" cy="255742"/>
            </a:xfrm>
            <a:prstGeom prst="rect">
              <a:avLst/>
            </a:prstGeom>
          </p:spPr>
        </p:pic>
        <p:pic>
          <p:nvPicPr>
            <p:cNvPr id="4" name="Layer 3">
              <a:extLst>
                <a:ext uri="{FF2B5EF4-FFF2-40B4-BE49-F238E27FC236}">
                  <a16:creationId xmlns:a16="http://schemas.microsoft.com/office/drawing/2014/main" id="{78912EE8-AC1E-461F-97B2-7C6A00A97B3B}"/>
                </a:ext>
              </a:extLst>
            </p:cNvPr>
            <p:cNvPicPr>
              <a:picLocks/>
            </p:cNvPicPr>
            <p:nvPr>
              <p:custDataLst>
                <p:tags r:id="rId2"/>
              </p:custDataLst>
            </p:nvPr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flipV="1">
              <a:off x="1366691" y="-447462"/>
              <a:ext cx="2849709" cy="2757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5306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pa Liv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75163C-E338-4ABC-8343-C8C719EB1BF4}"/>
              </a:ext>
            </a:extLst>
          </p:cNvPr>
          <p:cNvGrpSpPr/>
          <p:nvPr userDrawn="1"/>
        </p:nvGrpSpPr>
        <p:grpSpPr>
          <a:xfrm>
            <a:off x="4232275" y="-447462"/>
            <a:ext cx="3727450" cy="275700"/>
            <a:chOff x="488950" y="-447462"/>
            <a:chExt cx="3727450" cy="275700"/>
          </a:xfrm>
        </p:grpSpPr>
        <p:pic>
          <p:nvPicPr>
            <p:cNvPr id="3" name="Layer 2">
              <a:extLst>
                <a:ext uri="{FF2B5EF4-FFF2-40B4-BE49-F238E27FC236}">
                  <a16:creationId xmlns:a16="http://schemas.microsoft.com/office/drawing/2014/main" id="{3629504D-CE88-4ACD-8F78-EABFA77733F0}"/>
                </a:ext>
              </a:extLst>
            </p:cNvPr>
            <p:cNvPicPr>
              <a:picLocks/>
            </p:cNvPicPr>
            <p:nvPr>
              <p:custDataLst>
                <p:tags r:id="rId1"/>
              </p:custDataLst>
            </p:nvPr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88950" y="-439175"/>
              <a:ext cx="882650" cy="255742"/>
            </a:xfrm>
            <a:prstGeom prst="rect">
              <a:avLst/>
            </a:prstGeom>
          </p:spPr>
        </p:pic>
        <p:pic>
          <p:nvPicPr>
            <p:cNvPr id="4" name="Layer 3">
              <a:extLst>
                <a:ext uri="{FF2B5EF4-FFF2-40B4-BE49-F238E27FC236}">
                  <a16:creationId xmlns:a16="http://schemas.microsoft.com/office/drawing/2014/main" id="{78912EE8-AC1E-461F-97B2-7C6A00A97B3B}"/>
                </a:ext>
              </a:extLst>
            </p:cNvPr>
            <p:cNvPicPr>
              <a:picLocks/>
            </p:cNvPicPr>
            <p:nvPr>
              <p:custDataLst>
                <p:tags r:id="rId2"/>
              </p:custDataLst>
            </p:nvPr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flipV="1">
              <a:off x="1366691" y="-447462"/>
              <a:ext cx="2849709" cy="275700"/>
            </a:xfrm>
            <a:prstGeom prst="rect">
              <a:avLst/>
            </a:prstGeom>
          </p:spPr>
        </p:pic>
      </p:grp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93498909-7C9A-4504-B932-D0468A6DAF3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700742"/>
            <a:ext cx="12192000" cy="17997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pt-BR" dirty="0"/>
              <a:t>TÍTULO DA APRESENTAÇÃO</a:t>
            </a:r>
          </a:p>
        </p:txBody>
      </p:sp>
    </p:spTree>
    <p:extLst>
      <p:ext uri="{BB962C8B-B14F-4D97-AF65-F5344CB8AC3E}">
        <p14:creationId xmlns:p14="http://schemas.microsoft.com/office/powerpoint/2010/main" val="2102787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o e sub-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0" hasCustomPrompt="1"/>
          </p:nvPr>
        </p:nvSpPr>
        <p:spPr>
          <a:xfrm>
            <a:off x="273524" y="843634"/>
            <a:ext cx="10445276" cy="30283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buNone/>
              <a:defRPr lang="pt-BR" sz="20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pt-BR" err="1"/>
              <a:t>Sub-Título</a:t>
            </a:r>
            <a:endParaRPr lang="pt-BR"/>
          </a:p>
        </p:txBody>
      </p:sp>
      <p:sp>
        <p:nvSpPr>
          <p:cNvPr id="14" name="Título 1"/>
          <p:cNvSpPr>
            <a:spLocks noGrp="1"/>
          </p:cNvSpPr>
          <p:nvPr>
            <p:ph type="title" hasCustomPrompt="1"/>
          </p:nvPr>
        </p:nvSpPr>
        <p:spPr>
          <a:xfrm>
            <a:off x="260292" y="365806"/>
            <a:ext cx="10458508" cy="411163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defRPr lang="pt-BR" sz="3200" b="1" kern="1200" dirty="0">
                <a:solidFill>
                  <a:srgbClr val="37AC1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1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71474" y="6489700"/>
            <a:ext cx="11226271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17" name="Espaço Reservado para Número de Slide 3"/>
          <p:cNvSpPr>
            <a:spLocks noGrp="1"/>
          </p:cNvSpPr>
          <p:nvPr>
            <p:ph type="sldNum" sz="quarter" idx="4"/>
          </p:nvPr>
        </p:nvSpPr>
        <p:spPr>
          <a:xfrm>
            <a:off x="11597746" y="6489700"/>
            <a:ext cx="445558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lang="pt-BR" sz="1100" kern="1200" smtClean="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fld id="{7EFBBBF8-CA00-4FE3-B3BE-3BC82F531222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4D1BDD74-B7D6-4F47-8EC2-3492E678AE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7238" y="0"/>
            <a:ext cx="4704762" cy="695238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0219DA4D-B5CF-40D1-82B4-31BC0B46EAC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6199" y="134328"/>
            <a:ext cx="1575197" cy="348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83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71474" y="6489700"/>
            <a:ext cx="11226271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5" name="Espaço Reservado para Número de Slide 3"/>
          <p:cNvSpPr>
            <a:spLocks noGrp="1"/>
          </p:cNvSpPr>
          <p:nvPr>
            <p:ph type="sldNum" sz="quarter" idx="4"/>
          </p:nvPr>
        </p:nvSpPr>
        <p:spPr>
          <a:xfrm>
            <a:off x="11597746" y="6489700"/>
            <a:ext cx="445558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lang="pt-BR" sz="1100" kern="1200" smtClean="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fld id="{7EFBBBF8-CA00-4FE3-B3BE-3BC82F53122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063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simp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60292" y="365806"/>
            <a:ext cx="9548804" cy="411163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defRPr lang="pt-BR" sz="3200" b="1" kern="1200" dirty="0">
                <a:solidFill>
                  <a:srgbClr val="37AC1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12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71474" y="6489700"/>
            <a:ext cx="11226271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15" name="Espaço Reservado para Número de Slide 3"/>
          <p:cNvSpPr>
            <a:spLocks noGrp="1"/>
          </p:cNvSpPr>
          <p:nvPr>
            <p:ph type="sldNum" sz="quarter" idx="4"/>
          </p:nvPr>
        </p:nvSpPr>
        <p:spPr>
          <a:xfrm>
            <a:off x="11597746" y="6489700"/>
            <a:ext cx="445558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lang="pt-BR" sz="1100" kern="1200" smtClean="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fld id="{7EFBBBF8-CA00-4FE3-B3BE-3BC82F531222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25" name="Imagem 24">
            <a:extLst>
              <a:ext uri="{FF2B5EF4-FFF2-40B4-BE49-F238E27FC236}">
                <a16:creationId xmlns:a16="http://schemas.microsoft.com/office/drawing/2014/main" id="{307D7536-C6EB-471A-9E11-B4B6B32D9C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7238" y="0"/>
            <a:ext cx="4704762" cy="695238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0932AA51-B0EE-4E8F-BFD0-E044189340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6199" y="134328"/>
            <a:ext cx="1575197" cy="348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01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o e sub-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0" hasCustomPrompt="1"/>
          </p:nvPr>
        </p:nvSpPr>
        <p:spPr>
          <a:xfrm>
            <a:off x="273524" y="843634"/>
            <a:ext cx="10445276" cy="30283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buNone/>
              <a:defRPr lang="pt-BR" sz="20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pt-BR" err="1"/>
              <a:t>Sub-Título</a:t>
            </a:r>
            <a:endParaRPr lang="pt-BR"/>
          </a:p>
        </p:txBody>
      </p:sp>
      <p:sp>
        <p:nvSpPr>
          <p:cNvPr id="14" name="Título 1"/>
          <p:cNvSpPr>
            <a:spLocks noGrp="1"/>
          </p:cNvSpPr>
          <p:nvPr>
            <p:ph type="title" hasCustomPrompt="1"/>
          </p:nvPr>
        </p:nvSpPr>
        <p:spPr>
          <a:xfrm>
            <a:off x="260292" y="365806"/>
            <a:ext cx="10458508" cy="411163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defRPr lang="pt-BR" sz="3200" b="1" kern="1200" dirty="0">
                <a:solidFill>
                  <a:srgbClr val="37AC1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1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71474" y="6489700"/>
            <a:ext cx="11226271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17" name="Espaço Reservado para Número de Slide 3"/>
          <p:cNvSpPr>
            <a:spLocks noGrp="1"/>
          </p:cNvSpPr>
          <p:nvPr>
            <p:ph type="sldNum" sz="quarter" idx="4"/>
          </p:nvPr>
        </p:nvSpPr>
        <p:spPr>
          <a:xfrm>
            <a:off x="11597746" y="6489700"/>
            <a:ext cx="445558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lang="pt-BR" sz="1100" kern="1200" smtClean="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fld id="{7EFBBBF8-CA00-4FE3-B3BE-3BC82F531222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4D1BDD74-B7D6-4F47-8EC2-3492E678AE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7238" y="0"/>
            <a:ext cx="4704762" cy="695238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0219DA4D-B5CF-40D1-82B4-31BC0B46EAC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6199" y="134328"/>
            <a:ext cx="1575197" cy="348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980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ulo e sub-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0" hasCustomPrompt="1"/>
          </p:nvPr>
        </p:nvSpPr>
        <p:spPr>
          <a:xfrm>
            <a:off x="273524" y="843634"/>
            <a:ext cx="10445276" cy="30283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buNone/>
              <a:defRPr lang="pt-BR" sz="20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pt-BR" err="1"/>
              <a:t>Sub-Título</a:t>
            </a:r>
            <a:endParaRPr lang="pt-BR"/>
          </a:p>
        </p:txBody>
      </p:sp>
      <p:sp>
        <p:nvSpPr>
          <p:cNvPr id="14" name="Título 1"/>
          <p:cNvSpPr>
            <a:spLocks noGrp="1"/>
          </p:cNvSpPr>
          <p:nvPr>
            <p:ph type="title" hasCustomPrompt="1"/>
          </p:nvPr>
        </p:nvSpPr>
        <p:spPr>
          <a:xfrm>
            <a:off x="260292" y="365806"/>
            <a:ext cx="10458508" cy="411163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defRPr lang="pt-BR" sz="3200" b="1" kern="1200" dirty="0">
                <a:solidFill>
                  <a:srgbClr val="37AC1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1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71474" y="6489700"/>
            <a:ext cx="11226271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17" name="Espaço Reservado para Número de Slide 3"/>
          <p:cNvSpPr>
            <a:spLocks noGrp="1"/>
          </p:cNvSpPr>
          <p:nvPr>
            <p:ph type="sldNum" sz="quarter" idx="4"/>
          </p:nvPr>
        </p:nvSpPr>
        <p:spPr>
          <a:xfrm>
            <a:off x="11597746" y="6489700"/>
            <a:ext cx="445558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lang="pt-BR" sz="1100" kern="1200" smtClean="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fld id="{7EFBBBF8-CA00-4FE3-B3BE-3BC82F531222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4D1BDD74-B7D6-4F47-8EC2-3492E678AE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7238" y="0"/>
            <a:ext cx="4704762" cy="695238"/>
          </a:xfrm>
          <a:prstGeom prst="rect">
            <a:avLst/>
          </a:prstGeom>
        </p:spPr>
      </p:pic>
      <p:sp>
        <p:nvSpPr>
          <p:cNvPr id="8" name="Espaço Reservado para Imagem 3">
            <a:extLst>
              <a:ext uri="{FF2B5EF4-FFF2-40B4-BE49-F238E27FC236}">
                <a16:creationId xmlns:a16="http://schemas.microsoft.com/office/drawing/2014/main" id="{6059CF5E-C682-46D6-BF3E-2B414B1CF06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32312" y="1738644"/>
            <a:ext cx="3015059" cy="3015059"/>
          </a:xfrm>
          <a:prstGeom prst="ellipse">
            <a:avLst/>
          </a:prstGeom>
          <a:solidFill>
            <a:srgbClr val="00AA03"/>
          </a:solidFill>
        </p:spPr>
        <p:txBody>
          <a:bodyPr anchor="ctr"/>
          <a:lstStyle>
            <a:lvl1pPr algn="ctr">
              <a:defRPr sz="20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9" name="Espaço Reservado para Imagem 3">
            <a:extLst>
              <a:ext uri="{FF2B5EF4-FFF2-40B4-BE49-F238E27FC236}">
                <a16:creationId xmlns:a16="http://schemas.microsoft.com/office/drawing/2014/main" id="{3EF68901-F57A-49A2-9E8B-4513B9D326A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588470" y="1738644"/>
            <a:ext cx="3015059" cy="3015059"/>
          </a:xfrm>
          <a:prstGeom prst="ellipse">
            <a:avLst/>
          </a:prstGeom>
          <a:solidFill>
            <a:srgbClr val="00AA03"/>
          </a:solidFill>
        </p:spPr>
        <p:txBody>
          <a:bodyPr anchor="ctr"/>
          <a:lstStyle>
            <a:lvl1pPr algn="ctr">
              <a:defRPr sz="20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10" name="Espaço Reservado para Imagem 3">
            <a:extLst>
              <a:ext uri="{FF2B5EF4-FFF2-40B4-BE49-F238E27FC236}">
                <a16:creationId xmlns:a16="http://schemas.microsoft.com/office/drawing/2014/main" id="{8C5EBE39-02DB-4CE9-8596-686427FF6C7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444629" y="1738644"/>
            <a:ext cx="3015059" cy="3015059"/>
          </a:xfrm>
          <a:prstGeom prst="ellipse">
            <a:avLst/>
          </a:prstGeom>
          <a:solidFill>
            <a:srgbClr val="00AA03"/>
          </a:solidFill>
        </p:spPr>
        <p:txBody>
          <a:bodyPr anchor="ctr"/>
          <a:lstStyle>
            <a:lvl1pPr algn="ctr">
              <a:defRPr sz="20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pt-BR"/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5445A5D7-B0C9-4E02-BB01-003E96FFC26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6199" y="134328"/>
            <a:ext cx="1575197" cy="348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528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simp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60292" y="365806"/>
            <a:ext cx="9548804" cy="411163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defRPr lang="pt-BR" sz="3200" b="1" kern="1200" dirty="0">
                <a:solidFill>
                  <a:srgbClr val="37AC1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12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71474" y="6489700"/>
            <a:ext cx="11226271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15" name="Espaço Reservado para Número de Slide 3"/>
          <p:cNvSpPr>
            <a:spLocks noGrp="1"/>
          </p:cNvSpPr>
          <p:nvPr>
            <p:ph type="sldNum" sz="quarter" idx="4"/>
          </p:nvPr>
        </p:nvSpPr>
        <p:spPr>
          <a:xfrm>
            <a:off x="11597746" y="6489700"/>
            <a:ext cx="445558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lang="pt-BR" sz="1100" kern="1200" smtClean="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fld id="{7EFBBBF8-CA00-4FE3-B3BE-3BC82F531222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25" name="Imagem 24">
            <a:extLst>
              <a:ext uri="{FF2B5EF4-FFF2-40B4-BE49-F238E27FC236}">
                <a16:creationId xmlns:a16="http://schemas.microsoft.com/office/drawing/2014/main" id="{BF5728E5-0B1B-40FE-9159-C8E61E2107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7238" y="0"/>
            <a:ext cx="4704762" cy="695238"/>
          </a:xfrm>
          <a:prstGeom prst="rect">
            <a:avLst/>
          </a:prstGeom>
        </p:spPr>
      </p:pic>
      <p:sp>
        <p:nvSpPr>
          <p:cNvPr id="4" name="Espaço Reservado para Imagem 3">
            <a:extLst>
              <a:ext uri="{FF2B5EF4-FFF2-40B4-BE49-F238E27FC236}">
                <a16:creationId xmlns:a16="http://schemas.microsoft.com/office/drawing/2014/main" id="{3338BC8F-9B0D-4E01-A73F-42D127C464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43330" y="1061044"/>
            <a:ext cx="5154415" cy="5154415"/>
          </a:xfrm>
          <a:prstGeom prst="ellipse">
            <a:avLst/>
          </a:prstGeom>
          <a:solidFill>
            <a:srgbClr val="00AA03"/>
          </a:solidFill>
        </p:spPr>
        <p:txBody>
          <a:bodyPr anchor="ctr"/>
          <a:lstStyle>
            <a:lvl1pPr algn="ctr">
              <a:defRPr sz="20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pt-BR"/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F47A41DB-C999-4E80-9322-DECCBDC505B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6199" y="134328"/>
            <a:ext cx="1575197" cy="348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532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simp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60292" y="365806"/>
            <a:ext cx="9548804" cy="411163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defRPr lang="pt-BR" sz="3200" b="1" kern="1200" dirty="0">
                <a:solidFill>
                  <a:srgbClr val="37AC1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12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71474" y="6489700"/>
            <a:ext cx="11226271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15" name="Espaço Reservado para Número de Slide 3"/>
          <p:cNvSpPr>
            <a:spLocks noGrp="1"/>
          </p:cNvSpPr>
          <p:nvPr>
            <p:ph type="sldNum" sz="quarter" idx="4"/>
          </p:nvPr>
        </p:nvSpPr>
        <p:spPr>
          <a:xfrm>
            <a:off x="11597746" y="6489700"/>
            <a:ext cx="445558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lang="pt-BR" sz="1100" kern="1200" smtClean="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fld id="{7EFBBBF8-CA00-4FE3-B3BE-3BC82F531222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25" name="Imagem 24">
            <a:extLst>
              <a:ext uri="{FF2B5EF4-FFF2-40B4-BE49-F238E27FC236}">
                <a16:creationId xmlns:a16="http://schemas.microsoft.com/office/drawing/2014/main" id="{80997A51-735E-4D39-95DB-0915D663F1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7238" y="0"/>
            <a:ext cx="4704762" cy="695238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A6A443D8-32AA-4567-ACBD-07EADB6A11F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6199" y="134328"/>
            <a:ext cx="1575197" cy="348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358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a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0106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a Liv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97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71474" y="6489700"/>
            <a:ext cx="11226271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4"/>
          </p:nvPr>
        </p:nvSpPr>
        <p:spPr>
          <a:xfrm>
            <a:off x="11597746" y="6489700"/>
            <a:ext cx="445558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lang="pt-BR" sz="1100" kern="1200" smtClean="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fld id="{7EFBBBF8-CA00-4FE3-B3BE-3BC82F53122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Rectangle: Rounded Corners 15">
            <a:extLst>
              <a:ext uri="{FF2B5EF4-FFF2-40B4-BE49-F238E27FC236}">
                <a16:creationId xmlns:a16="http://schemas.microsoft.com/office/drawing/2014/main" id="{A270D087-C6FD-47A5-9624-550CD2708A3A}"/>
              </a:ext>
            </a:extLst>
          </p:cNvPr>
          <p:cNvSpPr/>
          <p:nvPr userDrawn="1"/>
        </p:nvSpPr>
        <p:spPr>
          <a:xfrm>
            <a:off x="0" y="6797674"/>
            <a:ext cx="12192000" cy="603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74000">
                <a:srgbClr val="64D334"/>
              </a:gs>
              <a:gs pos="0">
                <a:srgbClr val="64D134"/>
              </a:gs>
              <a:gs pos="100000">
                <a:srgbClr val="C8E515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503B152-FB28-C362-CCA7-B22901CB86C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0879138" y="6705600"/>
            <a:ext cx="134143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r"/>
            <a:r>
              <a:rPr lang="pt-BR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Classificação: Uso interno</a:t>
            </a:r>
          </a:p>
        </p:txBody>
      </p:sp>
    </p:spTree>
    <p:extLst>
      <p:ext uri="{BB962C8B-B14F-4D97-AF65-F5344CB8AC3E}">
        <p14:creationId xmlns:p14="http://schemas.microsoft.com/office/powerpoint/2010/main" val="4233908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>
          <p15:clr>
            <a:srgbClr val="F26B43"/>
          </p15:clr>
        </p15:guide>
        <p15:guide id="2" pos="7680">
          <p15:clr>
            <a:srgbClr val="F26B43"/>
          </p15:clr>
        </p15:guide>
        <p15:guide id="3" orient="horz" pos="4320">
          <p15:clr>
            <a:srgbClr val="F26B43"/>
          </p15:clr>
        </p15:guide>
        <p15:guide id="4" orient="horz">
          <p15:clr>
            <a:srgbClr val="F26B43"/>
          </p15:clr>
        </p15:guide>
        <p15:guide id="5" pos="7446" userDrawn="1">
          <p15:clr>
            <a:srgbClr val="F26B43"/>
          </p15:clr>
        </p15:guide>
        <p15:guide id="6" orient="horz" pos="4088" userDrawn="1">
          <p15:clr>
            <a:srgbClr val="F26B43"/>
          </p15:clr>
        </p15:guide>
        <p15:guide id="7" pos="23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71474" y="6489700"/>
            <a:ext cx="11226271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3"/>
          <p:cNvSpPr>
            <a:spLocks noGrp="1"/>
          </p:cNvSpPr>
          <p:nvPr>
            <p:ph type="sldNum" sz="quarter" idx="4"/>
          </p:nvPr>
        </p:nvSpPr>
        <p:spPr>
          <a:xfrm>
            <a:off x="11597746" y="6489700"/>
            <a:ext cx="445558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lang="pt-BR" sz="1100" kern="1200" smtClean="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fld id="{7EFBBBF8-CA00-4FE3-B3BE-3BC82F53122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ctangle: Rounded Corners 15">
            <a:extLst>
              <a:ext uri="{FF2B5EF4-FFF2-40B4-BE49-F238E27FC236}">
                <a16:creationId xmlns:a16="http://schemas.microsoft.com/office/drawing/2014/main" id="{0C937135-361D-4C67-8EA4-39EDC615885D}"/>
              </a:ext>
            </a:extLst>
          </p:cNvPr>
          <p:cNvSpPr/>
          <p:nvPr userDrawn="1"/>
        </p:nvSpPr>
        <p:spPr>
          <a:xfrm>
            <a:off x="0" y="6797674"/>
            <a:ext cx="12192000" cy="603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74000">
                <a:srgbClr val="64D334"/>
              </a:gs>
              <a:gs pos="0">
                <a:srgbClr val="64D134"/>
              </a:gs>
              <a:gs pos="100000">
                <a:srgbClr val="C8E515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21E2527-5B74-E434-94BF-DB901868AF05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0879138" y="6705600"/>
            <a:ext cx="134143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r"/>
            <a:r>
              <a:rPr lang="pt-BR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Classificação: Uso interno</a:t>
            </a:r>
          </a:p>
        </p:txBody>
      </p:sp>
    </p:spTree>
    <p:extLst>
      <p:ext uri="{BB962C8B-B14F-4D97-AF65-F5344CB8AC3E}">
        <p14:creationId xmlns:p14="http://schemas.microsoft.com/office/powerpoint/2010/main" val="413661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>
          <p15:clr>
            <a:srgbClr val="F26B43"/>
          </p15:clr>
        </p15:guide>
        <p15:guide id="2" pos="7680">
          <p15:clr>
            <a:srgbClr val="F26B43"/>
          </p15:clr>
        </p15:guide>
        <p15:guide id="3" orient="horz" pos="4320">
          <p15:clr>
            <a:srgbClr val="F26B43"/>
          </p15:clr>
        </p15:guide>
        <p15:guide id="4" orient="horz">
          <p15:clr>
            <a:srgbClr val="F26B43"/>
          </p15:clr>
        </p15:guide>
        <p15:guide id="5" pos="234" userDrawn="1">
          <p15:clr>
            <a:srgbClr val="F26B43"/>
          </p15:clr>
        </p15:guide>
        <p15:guide id="6" orient="horz" pos="4088" userDrawn="1">
          <p15:clr>
            <a:srgbClr val="F26B43"/>
          </p15:clr>
        </p15:guide>
        <p15:guide id="7" pos="7446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06124" y="301957"/>
            <a:ext cx="1019175" cy="258970"/>
          </a:xfrm>
          <a:prstGeom prst="rect">
            <a:avLst/>
          </a:prstGeom>
        </p:spPr>
      </p:pic>
      <p:sp>
        <p:nvSpPr>
          <p:cNvPr id="6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71474" y="6489700"/>
            <a:ext cx="11226271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3"/>
          <p:cNvSpPr>
            <a:spLocks noGrp="1"/>
          </p:cNvSpPr>
          <p:nvPr>
            <p:ph type="sldNum" sz="quarter" idx="4"/>
          </p:nvPr>
        </p:nvSpPr>
        <p:spPr>
          <a:xfrm>
            <a:off x="11597746" y="6489700"/>
            <a:ext cx="445558" cy="23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lang="pt-BR" sz="1100" kern="1200" smtClean="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fld id="{7EFBBBF8-CA00-4FE3-B3BE-3BC82F53122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Rectangle: Rounded Corners 15">
            <a:extLst>
              <a:ext uri="{FF2B5EF4-FFF2-40B4-BE49-F238E27FC236}">
                <a16:creationId xmlns:a16="http://schemas.microsoft.com/office/drawing/2014/main" id="{54FD1F18-2B6F-41C2-AE18-F33B5A33091D}"/>
              </a:ext>
            </a:extLst>
          </p:cNvPr>
          <p:cNvSpPr/>
          <p:nvPr userDrawn="1"/>
        </p:nvSpPr>
        <p:spPr>
          <a:xfrm>
            <a:off x="0" y="6797674"/>
            <a:ext cx="12192000" cy="603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74000">
                <a:srgbClr val="64D334"/>
              </a:gs>
              <a:gs pos="0">
                <a:srgbClr val="64D134"/>
              </a:gs>
              <a:gs pos="100000">
                <a:srgbClr val="C8E515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F39D1B5-E9D9-2AA7-E5AA-EA74A6A963FA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0879138" y="6705600"/>
            <a:ext cx="134143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r"/>
            <a:r>
              <a:rPr lang="pt-BR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Classificação: Uso interno</a:t>
            </a:r>
          </a:p>
        </p:txBody>
      </p:sp>
    </p:spTree>
    <p:extLst>
      <p:ext uri="{BB962C8B-B14F-4D97-AF65-F5344CB8AC3E}">
        <p14:creationId xmlns:p14="http://schemas.microsoft.com/office/powerpoint/2010/main" val="3891795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73" r:id="rId3"/>
    <p:sldLayoutId id="2147483671" r:id="rId4"/>
    <p:sldLayoutId id="2147483672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>
          <p15:clr>
            <a:srgbClr val="F26B43"/>
          </p15:clr>
        </p15:guide>
        <p15:guide id="2" pos="7680">
          <p15:clr>
            <a:srgbClr val="F26B43"/>
          </p15:clr>
        </p15:guide>
        <p15:guide id="3" orient="horz" pos="4320">
          <p15:clr>
            <a:srgbClr val="F26B43"/>
          </p15:clr>
        </p15:guide>
        <p15:guide id="4" orient="horz">
          <p15:clr>
            <a:srgbClr val="F26B43"/>
          </p15:clr>
        </p15:guide>
        <p15:guide id="5" pos="234" userDrawn="1">
          <p15:clr>
            <a:srgbClr val="F26B43"/>
          </p15:clr>
        </p15:guide>
        <p15:guide id="6" orient="horz" pos="4088" userDrawn="1">
          <p15:clr>
            <a:srgbClr val="F26B43"/>
          </p15:clr>
        </p15:guide>
        <p15:guide id="7" pos="7446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D46558B-DCFA-86B1-23CE-1F39C76F9E8C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0879138" y="6705600"/>
            <a:ext cx="134143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r"/>
            <a:r>
              <a:rPr lang="pt-BR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Classificação: Uso interno</a:t>
            </a:r>
          </a:p>
        </p:txBody>
      </p:sp>
    </p:spTree>
    <p:extLst>
      <p:ext uri="{BB962C8B-B14F-4D97-AF65-F5344CB8AC3E}">
        <p14:creationId xmlns:p14="http://schemas.microsoft.com/office/powerpoint/2010/main" val="3296118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8" r:id="rId2"/>
    <p:sldLayoutId id="2147483670" r:id="rId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>
          <p15:clr>
            <a:srgbClr val="F26B43"/>
          </p15:clr>
        </p15:guide>
        <p15:guide id="2" pos="7680">
          <p15:clr>
            <a:srgbClr val="F26B43"/>
          </p15:clr>
        </p15:guide>
        <p15:guide id="3" orient="horz" pos="4320">
          <p15:clr>
            <a:srgbClr val="F26B43"/>
          </p15:clr>
        </p15:guide>
        <p15:guide id="4" orient="horz">
          <p15:clr>
            <a:srgbClr val="F26B43"/>
          </p15:clr>
        </p15:guide>
        <p15:guide id="5" pos="3840">
          <p15:clr>
            <a:srgbClr val="F26B43"/>
          </p15:clr>
        </p15:guide>
        <p15:guide id="6" orient="horz" pos="216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2663EF3F-7D50-4169-BF6E-43F35D8873D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1D28F32-E451-F6C1-9BD5-ECF080E091BB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0879138" y="6705600"/>
            <a:ext cx="134143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r"/>
            <a:r>
              <a:rPr lang="pt-BR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Classificação: Uso interno</a:t>
            </a:r>
          </a:p>
        </p:txBody>
      </p:sp>
    </p:spTree>
    <p:extLst>
      <p:ext uri="{BB962C8B-B14F-4D97-AF65-F5344CB8AC3E}">
        <p14:creationId xmlns:p14="http://schemas.microsoft.com/office/powerpoint/2010/main" val="303831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>
          <p15:clr>
            <a:srgbClr val="F26B43"/>
          </p15:clr>
        </p15:guide>
        <p15:guide id="2" pos="7680">
          <p15:clr>
            <a:srgbClr val="F26B43"/>
          </p15:clr>
        </p15:guide>
        <p15:guide id="3" orient="horz" pos="4320">
          <p15:clr>
            <a:srgbClr val="F26B43"/>
          </p15:clr>
        </p15:guide>
        <p15:guide id="4" orient="horz">
          <p15:clr>
            <a:srgbClr val="F26B43"/>
          </p15:clr>
        </p15:guide>
        <p15:guide id="5" pos="3840">
          <p15:clr>
            <a:srgbClr val="F26B43"/>
          </p15:clr>
        </p15:guide>
        <p15:guide id="6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26B051B5-AAB9-43B2-9AA8-DB0B937567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-794732"/>
            <a:ext cx="12192000" cy="6858000"/>
          </a:xfrm>
          <a:prstGeom prst="rect">
            <a:avLst/>
          </a:prstGeom>
        </p:spPr>
      </p:pic>
      <p:sp>
        <p:nvSpPr>
          <p:cNvPr id="13" name="Rectangle: Rounded Corners 15">
            <a:extLst>
              <a:ext uri="{FF2B5EF4-FFF2-40B4-BE49-F238E27FC236}">
                <a16:creationId xmlns:a16="http://schemas.microsoft.com/office/drawing/2014/main" id="{90B714C9-5326-4C69-8063-6A31B1C656E8}"/>
              </a:ext>
            </a:extLst>
          </p:cNvPr>
          <p:cNvSpPr/>
          <p:nvPr/>
        </p:nvSpPr>
        <p:spPr>
          <a:xfrm>
            <a:off x="4026638" y="2826536"/>
            <a:ext cx="4138725" cy="120492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464221B7-D928-4345-84D5-0C1D77EBFE0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9039" y="3089257"/>
            <a:ext cx="3333921" cy="679485"/>
          </a:xfrm>
          <a:prstGeom prst="rect">
            <a:avLst/>
          </a:prstGeom>
        </p:spPr>
      </p:pic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0F1A097F-AAC3-4132-AD87-E4F2FD814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PMI 005/2022</a:t>
            </a:r>
          </a:p>
          <a:p>
            <a:r>
              <a:rPr lang="pt-BR" dirty="0"/>
              <a:t>Mapeamento e Tratamento de Informações Confidenciais</a:t>
            </a:r>
          </a:p>
        </p:txBody>
      </p:sp>
    </p:spTree>
    <p:extLst>
      <p:ext uri="{BB962C8B-B14F-4D97-AF65-F5344CB8AC3E}">
        <p14:creationId xmlns:p14="http://schemas.microsoft.com/office/powerpoint/2010/main" val="1836124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94543642-B311-4700-9D0E-D10F7C2E3424}"/>
              </a:ext>
            </a:extLst>
          </p:cNvPr>
          <p:cNvSpPr/>
          <p:nvPr/>
        </p:nvSpPr>
        <p:spPr>
          <a:xfrm>
            <a:off x="2721976" y="1401260"/>
            <a:ext cx="238882" cy="3640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spc="-150">
                <a:gradFill flip="none" rotWithShape="1">
                  <a:gsLst>
                    <a:gs pos="0">
                      <a:srgbClr val="4E8871"/>
                    </a:gs>
                    <a:gs pos="100000">
                      <a:srgbClr val="5B9F52"/>
                    </a:gs>
                  </a:gsLst>
                  <a:lin ang="0" scaled="1"/>
                  <a:tileRect/>
                </a:gra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02C3B19-B18A-4259-95DD-278D6A9AE78A}"/>
              </a:ext>
            </a:extLst>
          </p:cNvPr>
          <p:cNvSpPr txBox="1"/>
          <p:nvPr/>
        </p:nvSpPr>
        <p:spPr>
          <a:xfrm>
            <a:off x="416973" y="1068334"/>
            <a:ext cx="11404913" cy="185403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pt-BR"/>
            </a:defPPr>
            <a:lvl1pPr defTabSz="825500" hangingPunct="0">
              <a:lnSpc>
                <a:spcPct val="130000"/>
              </a:lnSpc>
              <a:defRPr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latin typeface="Century Gothic"/>
              </a:rPr>
              <a:t>Pré-requisitos para execução do projeto;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767171"/>
                </a:solidFill>
                <a:latin typeface="Century Gothic"/>
              </a:rPr>
              <a:t>Requisitos para atendimento ao escopo proposto e as respectivas estratégias;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767171"/>
                </a:solidFill>
                <a:latin typeface="Century Gothic"/>
              </a:rPr>
              <a:t>Potenciais ferramentas complementares ao DLP da Microsoft;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767171"/>
                </a:solidFill>
                <a:latin typeface="Century Gothic"/>
              </a:rPr>
              <a:t>Proposta comercial;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767171"/>
                </a:solidFill>
                <a:latin typeface="Century Gothic"/>
              </a:rPr>
              <a:t>Prazo de execução.</a:t>
            </a: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2E6DEE74-AC43-4EA4-928D-549D390B3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Entregáveis PMI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01664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BBB69C50-4D20-469B-90F8-F8B0A9E3D1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26B051B5-AAB9-43B2-9AA8-DB0B937567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-794732"/>
            <a:ext cx="12192000" cy="6858000"/>
          </a:xfrm>
          <a:prstGeom prst="rect">
            <a:avLst/>
          </a:prstGeom>
        </p:spPr>
      </p:pic>
      <p:sp>
        <p:nvSpPr>
          <p:cNvPr id="13" name="Rectangle: Rounded Corners 15">
            <a:extLst>
              <a:ext uri="{FF2B5EF4-FFF2-40B4-BE49-F238E27FC236}">
                <a16:creationId xmlns:a16="http://schemas.microsoft.com/office/drawing/2014/main" id="{90B714C9-5326-4C69-8063-6A31B1C656E8}"/>
              </a:ext>
            </a:extLst>
          </p:cNvPr>
          <p:cNvSpPr/>
          <p:nvPr/>
        </p:nvSpPr>
        <p:spPr>
          <a:xfrm>
            <a:off x="4026638" y="2826536"/>
            <a:ext cx="4138725" cy="120492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464221B7-D928-4345-84D5-0C1D77EBFE04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9039" y="3089257"/>
            <a:ext cx="3333921" cy="679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4414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>
            <a:extLst>
              <a:ext uri="{FF2B5EF4-FFF2-40B4-BE49-F238E27FC236}">
                <a16:creationId xmlns:a16="http://schemas.microsoft.com/office/drawing/2014/main" id="{EBA43DAE-3DC2-E607-B144-FDDE1E148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Procedimento de Manifestação de Interesse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17E00772-0961-89A3-B12E-A4326ECD23A9}"/>
              </a:ext>
            </a:extLst>
          </p:cNvPr>
          <p:cNvSpPr txBox="1"/>
          <p:nvPr/>
        </p:nvSpPr>
        <p:spPr>
          <a:xfrm>
            <a:off x="273524" y="1213131"/>
            <a:ext cx="11687817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800">
                <a:latin typeface="Century Gothic" panose="020B0502020202020204" pitchFamily="34" charset="0"/>
                <a:cs typeface="Arial" panose="020B0604020202020204" pitchFamily="34" charset="0"/>
              </a:rPr>
              <a:t>Regulamentado pelo Decreto Estadual de Minas Gerais nº 44.565 e presente no Regulamento Interno de Licitações e Contratos da CEMIG;</a:t>
            </a:r>
          </a:p>
          <a:p>
            <a:pPr marL="0" indent="0" algn="just">
              <a:buNone/>
            </a:pPr>
            <a:endParaRPr lang="pt-BR" sz="180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800" b="1">
                <a:latin typeface="Century Gothic" panose="020B0502020202020204" pitchFamily="34" charset="0"/>
                <a:cs typeface="Arial" panose="020B0604020202020204" pitchFamily="34" charset="0"/>
              </a:rPr>
              <a:t>Objetivo</a:t>
            </a:r>
            <a:r>
              <a:rPr lang="pt-BR" sz="1800">
                <a:latin typeface="Century Gothic" panose="020B0502020202020204" pitchFamily="34" charset="0"/>
                <a:cs typeface="Arial" panose="020B0604020202020204" pitchFamily="34" charset="0"/>
              </a:rPr>
              <a:t>: apresentar ao mercado o “problema” atual, informando a necessidade a ser suprida, a realidade atual, os requisitos mínimos a serem atendidos e os resultados esperados, para que os fornecedores analisem e nos apresentem suas soluções e nos informem as melhores práticas atuais. </a:t>
            </a:r>
          </a:p>
          <a:p>
            <a:pPr algn="just"/>
            <a:endParaRPr lang="pt-BR" sz="180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800">
                <a:latin typeface="Century Gothic" panose="020B0502020202020204" pitchFamily="34" charset="0"/>
                <a:cs typeface="Arial" panose="020B0604020202020204" pitchFamily="34" charset="0"/>
              </a:rPr>
              <a:t>O PMI não obriga a CEMIG a lançar posterior licitação para contratação.</a:t>
            </a:r>
          </a:p>
          <a:p>
            <a:pPr algn="just"/>
            <a:endParaRPr lang="pt-BR" sz="180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800">
                <a:latin typeface="Century Gothic" panose="020B0502020202020204" pitchFamily="34" charset="0"/>
                <a:cs typeface="Arial" panose="020B0604020202020204" pitchFamily="34" charset="0"/>
              </a:rPr>
              <a:t>O PMI não impede nem condiciona a participação dos interessados na futura contratação, caso esta seja a opção a ser adotada, e não implicará qualquer tipo de vantagem ou privilégio ao participante.</a:t>
            </a:r>
          </a:p>
        </p:txBody>
      </p:sp>
    </p:spTree>
    <p:extLst>
      <p:ext uri="{BB962C8B-B14F-4D97-AF65-F5344CB8AC3E}">
        <p14:creationId xmlns:p14="http://schemas.microsoft.com/office/powerpoint/2010/main" val="568233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7078FFAA-EE51-747A-6AAC-4B6CD5125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Objetivo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BE14E37-8925-138F-9C47-CFDA1194BE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EFBBBF8-CA00-4FE3-B3BE-3BC82F531222}" type="slidenum">
              <a:rPr lang="pt-BR" smtClean="0"/>
              <a:pPr/>
              <a:t>3</a:t>
            </a:fld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EE524D6-B4DB-A94F-1308-5FEB9CF81BCD}"/>
              </a:ext>
            </a:extLst>
          </p:cNvPr>
          <p:cNvSpPr txBox="1"/>
          <p:nvPr/>
        </p:nvSpPr>
        <p:spPr>
          <a:xfrm>
            <a:off x="273524" y="1213131"/>
            <a:ext cx="1168781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800" dirty="0">
                <a:latin typeface="Century Gothic" panose="020B0502020202020204" pitchFamily="34" charset="0"/>
                <a:cs typeface="Arial" panose="020B0604020202020204" pitchFamily="34" charset="0"/>
              </a:rPr>
              <a:t>Orientar a participação de interessados no processo de disponibilização de estudos e propostas para mapeamento e tratamento de informações confidenciais. Esses estudos e propostas poderão subsidiar elaboração de posterior contratação, envolvendo a CEMIG e, inclusive, as suas subsidiárias.</a:t>
            </a:r>
          </a:p>
        </p:txBody>
      </p:sp>
    </p:spTree>
    <p:extLst>
      <p:ext uri="{BB962C8B-B14F-4D97-AF65-F5344CB8AC3E}">
        <p14:creationId xmlns:p14="http://schemas.microsoft.com/office/powerpoint/2010/main" val="3597959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94543642-B311-4700-9D0E-D10F7C2E3424}"/>
              </a:ext>
            </a:extLst>
          </p:cNvPr>
          <p:cNvSpPr/>
          <p:nvPr/>
        </p:nvSpPr>
        <p:spPr>
          <a:xfrm>
            <a:off x="2721976" y="1401260"/>
            <a:ext cx="238882" cy="3640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spc="-150">
                <a:gradFill flip="none" rotWithShape="1">
                  <a:gsLst>
                    <a:gs pos="0">
                      <a:srgbClr val="4E8871"/>
                    </a:gs>
                    <a:gs pos="100000">
                      <a:srgbClr val="5B9F52"/>
                    </a:gs>
                  </a:gsLst>
                  <a:lin ang="0" scaled="1"/>
                  <a:tileRect/>
                </a:gra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2E6DEE74-AC43-4EA4-928D-549D390B3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Cronograma</a:t>
            </a:r>
            <a:endParaRPr lang="pt-BR" dirty="0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EA318697-3591-5BFA-7A00-E024BAEE41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716641"/>
              </p:ext>
            </p:extLst>
          </p:nvPr>
        </p:nvGraphicFramePr>
        <p:xfrm>
          <a:off x="954156" y="1401259"/>
          <a:ext cx="10406271" cy="4592033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7804703">
                  <a:extLst>
                    <a:ext uri="{9D8B030D-6E8A-4147-A177-3AD203B41FA5}">
                      <a16:colId xmlns:a16="http://schemas.microsoft.com/office/drawing/2014/main" val="12488858"/>
                    </a:ext>
                  </a:extLst>
                </a:gridCol>
                <a:gridCol w="2601568">
                  <a:extLst>
                    <a:ext uri="{9D8B030D-6E8A-4147-A177-3AD203B41FA5}">
                      <a16:colId xmlns:a16="http://schemas.microsoft.com/office/drawing/2014/main" val="1311636620"/>
                    </a:ext>
                  </a:extLst>
                </a:gridCol>
              </a:tblGrid>
              <a:tr h="1005874">
                <a:tc>
                  <a:txBody>
                    <a:bodyPr/>
                    <a:lstStyle/>
                    <a:p>
                      <a:pPr algn="ctr" fontAlgn="base"/>
                      <a:r>
                        <a:rPr lang="pt-BR" sz="1800" b="1" dirty="0">
                          <a:solidFill>
                            <a:srgbClr val="FFFFFF"/>
                          </a:solidFill>
                          <a:effectLst/>
                        </a:rPr>
                        <a:t>Etapas​</a:t>
                      </a:r>
                      <a:endParaRPr lang="pt-BR" sz="24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pt-BR" sz="1800" b="1" dirty="0">
                          <a:solidFill>
                            <a:srgbClr val="FFFFFF"/>
                          </a:solidFill>
                          <a:effectLst/>
                        </a:rPr>
                        <a:t>Prazos/datas marco​</a:t>
                      </a:r>
                      <a:endParaRPr lang="pt-BR" sz="24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5517686"/>
                  </a:ext>
                </a:extLst>
              </a:tr>
              <a:tr h="688805">
                <a:tc>
                  <a:txBody>
                    <a:bodyPr/>
                    <a:lstStyle/>
                    <a:p>
                      <a:pPr algn="l" fontAlgn="base"/>
                      <a:r>
                        <a:rPr lang="pt-BR" sz="1800" b="1" dirty="0">
                          <a:solidFill>
                            <a:srgbClr val="FFFFFF"/>
                          </a:solidFill>
                          <a:effectLst/>
                        </a:rPr>
                        <a:t>Manifestação de interesse em participar de Sessão Pública​</a:t>
                      </a:r>
                      <a:endParaRPr lang="pt-BR" sz="24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pt-BR" sz="1800" b="0" dirty="0">
                          <a:solidFill>
                            <a:srgbClr val="000000"/>
                          </a:solidFill>
                          <a:effectLst/>
                        </a:rPr>
                        <a:t>Até 12/09/2022​</a:t>
                      </a:r>
                      <a:endParaRPr lang="pt-BR" sz="24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3657451"/>
                  </a:ext>
                </a:extLst>
              </a:tr>
              <a:tr h="776272">
                <a:tc>
                  <a:txBody>
                    <a:bodyPr/>
                    <a:lstStyle/>
                    <a:p>
                      <a:pPr algn="l" fontAlgn="base"/>
                      <a:r>
                        <a:rPr lang="pt-BR" sz="1800" b="1" dirty="0">
                          <a:solidFill>
                            <a:srgbClr val="FFFFFF"/>
                          </a:solidFill>
                          <a:effectLst/>
                        </a:rPr>
                        <a:t>Sessão Pública para exposição, pela CEMIG, de suas necessidades no âmbito da contratação em fase de planejamento​</a:t>
                      </a:r>
                      <a:endParaRPr lang="pt-BR" sz="24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pt-BR" sz="1800" b="0" dirty="0">
                          <a:solidFill>
                            <a:srgbClr val="000000"/>
                          </a:solidFill>
                          <a:effectLst/>
                        </a:rPr>
                        <a:t>15/09/2022​</a:t>
                      </a:r>
                      <a:endParaRPr lang="pt-BR" sz="24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0879599"/>
                  </a:ext>
                </a:extLst>
              </a:tr>
              <a:tr h="688805">
                <a:tc>
                  <a:txBody>
                    <a:bodyPr/>
                    <a:lstStyle/>
                    <a:p>
                      <a:pPr algn="l" fontAlgn="base"/>
                      <a:r>
                        <a:rPr lang="pt-BR" sz="1800" b="1">
                          <a:solidFill>
                            <a:srgbClr val="FFFFFF"/>
                          </a:solidFill>
                          <a:effectLst/>
                        </a:rPr>
                        <a:t>Pedidos de esclarecimento ou questionamentos sobre o PMI, pelos interessados​</a:t>
                      </a:r>
                      <a:endParaRPr lang="pt-BR" sz="2400" b="1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pt-BR" sz="1800" b="0" dirty="0">
                          <a:solidFill>
                            <a:srgbClr val="000000"/>
                          </a:solidFill>
                          <a:effectLst/>
                        </a:rPr>
                        <a:t>Até 26/09/2022​</a:t>
                      </a:r>
                      <a:endParaRPr lang="pt-BR" sz="24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9399456"/>
                  </a:ext>
                </a:extLst>
              </a:tr>
              <a:tr h="688805">
                <a:tc>
                  <a:txBody>
                    <a:bodyPr/>
                    <a:lstStyle/>
                    <a:p>
                      <a:pPr algn="l" fontAlgn="base"/>
                      <a:r>
                        <a:rPr lang="pt-BR" sz="1800" b="1">
                          <a:solidFill>
                            <a:srgbClr val="FFFFFF"/>
                          </a:solidFill>
                          <a:effectLst/>
                        </a:rPr>
                        <a:t>Entrega das manifestações de interesse ​</a:t>
                      </a:r>
                      <a:endParaRPr lang="pt-BR" sz="2400" b="1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pt-BR" sz="1800" b="0" dirty="0">
                          <a:solidFill>
                            <a:srgbClr val="000000"/>
                          </a:solidFill>
                          <a:effectLst/>
                        </a:rPr>
                        <a:t>Até 13/10/2022​</a:t>
                      </a:r>
                      <a:endParaRPr lang="pt-BR" sz="24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526939"/>
                  </a:ext>
                </a:extLst>
              </a:tr>
              <a:tr h="743472">
                <a:tc>
                  <a:txBody>
                    <a:bodyPr/>
                    <a:lstStyle/>
                    <a:p>
                      <a:pPr algn="l" fontAlgn="base"/>
                      <a:r>
                        <a:rPr lang="pt-BR" sz="1800" b="1">
                          <a:solidFill>
                            <a:srgbClr val="FFFFFF"/>
                          </a:solidFill>
                          <a:effectLst/>
                        </a:rPr>
                        <a:t>Prazo para pedidos de informação, pela CEMIG, acerca das manifestações de interesse recebidas​</a:t>
                      </a:r>
                      <a:endParaRPr lang="pt-BR" sz="2400" b="1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pt-BR" sz="1800" b="0" dirty="0">
                          <a:solidFill>
                            <a:srgbClr val="000000"/>
                          </a:solidFill>
                          <a:effectLst/>
                        </a:rPr>
                        <a:t>Até 14/11/2022​</a:t>
                      </a:r>
                      <a:endParaRPr lang="pt-BR" sz="24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721567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9CD29CBD-0BAC-EAFC-9852-047A00614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35" y="208992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935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94543642-B311-4700-9D0E-D10F7C2E3424}"/>
              </a:ext>
            </a:extLst>
          </p:cNvPr>
          <p:cNvSpPr/>
          <p:nvPr/>
        </p:nvSpPr>
        <p:spPr>
          <a:xfrm>
            <a:off x="2721976" y="1401260"/>
            <a:ext cx="238882" cy="3640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spc="-150">
                <a:gradFill flip="none" rotWithShape="1">
                  <a:gsLst>
                    <a:gs pos="0">
                      <a:srgbClr val="4E8871"/>
                    </a:gs>
                    <a:gs pos="100000">
                      <a:srgbClr val="5B9F52"/>
                    </a:gs>
                  </a:gsLst>
                  <a:lin ang="0" scaled="1"/>
                  <a:tileRect/>
                </a:gra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02C3B19-B18A-4259-95DD-278D6A9AE78A}"/>
              </a:ext>
            </a:extLst>
          </p:cNvPr>
          <p:cNvSpPr txBox="1"/>
          <p:nvPr/>
        </p:nvSpPr>
        <p:spPr>
          <a:xfrm>
            <a:off x="416973" y="1068334"/>
            <a:ext cx="7676556" cy="149393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pt-BR"/>
            </a:defPPr>
            <a:lvl1pPr defTabSz="825500" hangingPunct="0">
              <a:lnSpc>
                <a:spcPct val="130000"/>
              </a:lnSpc>
              <a:defRPr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latin typeface="Century Gothic"/>
              </a:rPr>
              <a:t>Risco de vazamento ou perda de informações confidenciais.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767171"/>
                </a:solidFill>
                <a:latin typeface="Century Gothic"/>
              </a:rPr>
              <a:t>Inventário de dados e informações confidenciais incompleto;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767171"/>
                </a:solidFill>
                <a:latin typeface="Century Gothic"/>
              </a:rPr>
              <a:t>Matriz parcial de riscos associados a esses dados, considerando impacto e probabilidade.</a:t>
            </a:r>
            <a:endParaRPr lang="pt-BR" dirty="0">
              <a:latin typeface="Century Gothic"/>
            </a:endParaRP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2E6DEE74-AC43-4EA4-928D-549D390B3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 problema</a:t>
            </a:r>
            <a:endParaRPr lang="pt-BR" dirty="0"/>
          </a:p>
        </p:txBody>
      </p:sp>
      <p:graphicFrame>
        <p:nvGraphicFramePr>
          <p:cNvPr id="9" name="Diagrama 8">
            <a:extLst>
              <a:ext uri="{FF2B5EF4-FFF2-40B4-BE49-F238E27FC236}">
                <a16:creationId xmlns:a16="http://schemas.microsoft.com/office/drawing/2014/main" id="{A2E21180-A7B9-49C3-14F8-2CFBEE8BB4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9624283"/>
              </p:ext>
            </p:extLst>
          </p:nvPr>
        </p:nvGraphicFramePr>
        <p:xfrm>
          <a:off x="5883572" y="2298150"/>
          <a:ext cx="7192720" cy="4157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0600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94543642-B311-4700-9D0E-D10F7C2E3424}"/>
              </a:ext>
            </a:extLst>
          </p:cNvPr>
          <p:cNvSpPr/>
          <p:nvPr/>
        </p:nvSpPr>
        <p:spPr>
          <a:xfrm>
            <a:off x="2721976" y="1401260"/>
            <a:ext cx="238882" cy="3640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spc="-150">
                <a:gradFill flip="none" rotWithShape="1">
                  <a:gsLst>
                    <a:gs pos="0">
                      <a:srgbClr val="4E8871"/>
                    </a:gs>
                    <a:gs pos="100000">
                      <a:srgbClr val="5B9F52"/>
                    </a:gs>
                  </a:gsLst>
                  <a:lin ang="0" scaled="1"/>
                  <a:tileRect/>
                </a:gra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02C3B19-B18A-4259-95DD-278D6A9AE78A}"/>
              </a:ext>
            </a:extLst>
          </p:cNvPr>
          <p:cNvSpPr txBox="1"/>
          <p:nvPr/>
        </p:nvSpPr>
        <p:spPr>
          <a:xfrm>
            <a:off x="416973" y="1068334"/>
            <a:ext cx="11404913" cy="216982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pt-BR"/>
            </a:defPPr>
            <a:lvl1pPr defTabSz="825500" hangingPunct="0">
              <a:lnSpc>
                <a:spcPct val="130000"/>
              </a:lnSpc>
              <a:defRPr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>
                <a:latin typeface="Century Gothic"/>
              </a:rPr>
              <a:t>181 áreas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>
                <a:latin typeface="Century Gothic"/>
              </a:rPr>
              <a:t>50 processos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latin typeface="Century Gothic"/>
              </a:rPr>
              <a:t>Aproximadamente 900 bases de dados (entre Oracle, SQL Server, </a:t>
            </a:r>
            <a:r>
              <a:rPr lang="pt-BR" dirty="0" err="1">
                <a:latin typeface="Century Gothic"/>
              </a:rPr>
              <a:t>Informix</a:t>
            </a:r>
            <a:r>
              <a:rPr lang="pt-BR" dirty="0">
                <a:latin typeface="Century Gothic"/>
              </a:rPr>
              <a:t>, MySQL, entre outros)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767171"/>
                </a:solidFill>
                <a:latin typeface="Century Gothic"/>
              </a:rPr>
              <a:t>200TB de arquivos em nuvem (Sharepoint, </a:t>
            </a:r>
            <a:r>
              <a:rPr lang="pt-BR" dirty="0" err="1">
                <a:solidFill>
                  <a:srgbClr val="767171"/>
                </a:solidFill>
                <a:latin typeface="Century Gothic"/>
              </a:rPr>
              <a:t>Onedrive</a:t>
            </a:r>
            <a:r>
              <a:rPr lang="pt-BR" dirty="0">
                <a:solidFill>
                  <a:srgbClr val="767171"/>
                </a:solidFill>
                <a:latin typeface="Century Gothic"/>
              </a:rPr>
              <a:t> e Exchange);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767171"/>
                </a:solidFill>
                <a:latin typeface="Century Gothic"/>
              </a:rPr>
              <a:t>140TB de arquivos </a:t>
            </a:r>
            <a:r>
              <a:rPr lang="pt-BR" dirty="0" err="1">
                <a:solidFill>
                  <a:srgbClr val="767171"/>
                </a:solidFill>
                <a:latin typeface="Century Gothic"/>
              </a:rPr>
              <a:t>on-premises</a:t>
            </a:r>
            <a:r>
              <a:rPr lang="pt-BR" dirty="0">
                <a:solidFill>
                  <a:srgbClr val="767171"/>
                </a:solidFill>
                <a:latin typeface="Century Gothic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pt-BR" dirty="0">
              <a:solidFill>
                <a:srgbClr val="000000"/>
              </a:solidFill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2E6DEE74-AC43-4EA4-928D-549D390B3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Contextualização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5869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94543642-B311-4700-9D0E-D10F7C2E3424}"/>
              </a:ext>
            </a:extLst>
          </p:cNvPr>
          <p:cNvSpPr/>
          <p:nvPr/>
        </p:nvSpPr>
        <p:spPr>
          <a:xfrm>
            <a:off x="2721976" y="1401260"/>
            <a:ext cx="238882" cy="3640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spc="-150">
                <a:gradFill flip="none" rotWithShape="1">
                  <a:gsLst>
                    <a:gs pos="0">
                      <a:srgbClr val="4E8871"/>
                    </a:gs>
                    <a:gs pos="100000">
                      <a:srgbClr val="5B9F52"/>
                    </a:gs>
                  </a:gsLst>
                  <a:lin ang="0" scaled="1"/>
                  <a:tileRect/>
                </a:gra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02C3B19-B18A-4259-95DD-278D6A9AE78A}"/>
              </a:ext>
            </a:extLst>
          </p:cNvPr>
          <p:cNvSpPr txBox="1"/>
          <p:nvPr/>
        </p:nvSpPr>
        <p:spPr>
          <a:xfrm>
            <a:off x="416973" y="1068334"/>
            <a:ext cx="11404913" cy="10895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pt-BR"/>
            </a:defPPr>
            <a:lvl1pPr defTabSz="825500" hangingPunct="0">
              <a:lnSpc>
                <a:spcPct val="130000"/>
              </a:lnSpc>
              <a:defRPr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latin typeface="Calibri"/>
                <a:cs typeface="Calibri"/>
              </a:rPr>
              <a:t>Situação atual da implantação: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solidFill>
                <a:srgbClr val="767171"/>
              </a:solidFill>
              <a:latin typeface="Century Gothic"/>
            </a:endParaRPr>
          </a:p>
          <a:p>
            <a:pPr lvl="2"/>
            <a:endParaRPr lang="pt-BR" dirty="0"/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2E6DEE74-AC43-4EA4-928D-549D390B3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da-DK">
                <a:latin typeface="Century Gothic"/>
              </a:rPr>
              <a:t>DLP</a:t>
            </a:r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D85A372-8B2E-B6A6-2404-63FBAFE23850}"/>
              </a:ext>
            </a:extLst>
          </p:cNvPr>
          <p:cNvSpPr txBox="1"/>
          <p:nvPr/>
        </p:nvSpPr>
        <p:spPr>
          <a:xfrm>
            <a:off x="565704" y="1611730"/>
            <a:ext cx="10776857" cy="427809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pt-BR" sz="2000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pt-BR" dirty="0">
                <a:cs typeface="Calibri"/>
              </a:rPr>
              <a:t>Classificação eletrônica de rótulos.</a:t>
            </a:r>
          </a:p>
          <a:p>
            <a:pPr marL="285750" indent="-285750">
              <a:buFont typeface="Arial"/>
              <a:buChar char="•"/>
            </a:pPr>
            <a:r>
              <a:rPr lang="pt-BR" dirty="0">
                <a:cs typeface="Calibri"/>
              </a:rPr>
              <a:t>Aplicação de criptografia para rótulos de dados pessoais, confidenciais e restritos.</a:t>
            </a:r>
          </a:p>
          <a:p>
            <a:pPr marL="285750" indent="-285750">
              <a:buFont typeface="Arial"/>
              <a:buChar char="•"/>
            </a:pPr>
            <a:r>
              <a:rPr lang="pt-BR" dirty="0">
                <a:cs typeface="Calibri"/>
              </a:rPr>
              <a:t>Criadas 6 regras principais de DLP para monitoramento, bloqueio e moderação.</a:t>
            </a:r>
          </a:p>
          <a:p>
            <a:pPr marL="285750" indent="-285750">
              <a:buFont typeface="Arial"/>
              <a:buChar char="•"/>
            </a:pPr>
            <a:endParaRPr lang="pt-BR" dirty="0">
              <a:cs typeface="Calibri"/>
            </a:endParaRPr>
          </a:p>
          <a:p>
            <a:pPr marL="742950" lvl="1" indent="-285750">
              <a:buFont typeface="Arial"/>
              <a:buChar char="•"/>
            </a:pPr>
            <a:r>
              <a:rPr lang="pt-BR" dirty="0">
                <a:cs typeface="Calibri"/>
              </a:rPr>
              <a:t>A Bloqueio de envio externo de arquivos rotulados como uso interno.</a:t>
            </a:r>
          </a:p>
          <a:p>
            <a:pPr marL="742950" lvl="1" indent="-285750">
              <a:buFont typeface="Arial"/>
              <a:buChar char="•"/>
            </a:pPr>
            <a:r>
              <a:rPr lang="pt-BR" dirty="0">
                <a:cs typeface="Calibri"/>
              </a:rPr>
              <a:t>Bloqueio de envio externo de arquivos contendo dados pessoais com classificação de público.</a:t>
            </a:r>
          </a:p>
          <a:p>
            <a:pPr marL="742950" lvl="1" indent="-285750">
              <a:buFont typeface="Arial"/>
              <a:buChar char="•"/>
            </a:pPr>
            <a:r>
              <a:rPr lang="pt-BR" dirty="0">
                <a:cs typeface="Calibri"/>
              </a:rPr>
              <a:t>Aviso e monitoramento para área de privacidade de arquivos com mais de 100 dados pessoais.</a:t>
            </a:r>
          </a:p>
          <a:p>
            <a:pPr marL="742950" lvl="1" indent="-285750">
              <a:buFont typeface="Arial"/>
              <a:buChar char="•"/>
            </a:pPr>
            <a:r>
              <a:rPr lang="pt-BR" dirty="0">
                <a:cs typeface="Calibri"/>
              </a:rPr>
              <a:t>Monitoramento de envio externo de dados de cartão de crédito.</a:t>
            </a:r>
          </a:p>
          <a:p>
            <a:pPr marL="742950" lvl="1" indent="-285750">
              <a:buFont typeface="Arial"/>
              <a:buChar char="•"/>
            </a:pPr>
            <a:r>
              <a:rPr lang="pt-BR" dirty="0">
                <a:cs typeface="Calibri"/>
              </a:rPr>
              <a:t>Monitoramento de documentos PD.</a:t>
            </a:r>
          </a:p>
          <a:p>
            <a:pPr marL="742950" lvl="1" indent="-285750">
              <a:buFont typeface="Arial"/>
              <a:buChar char="•"/>
            </a:pPr>
            <a:r>
              <a:rPr lang="pt-BR" dirty="0">
                <a:cs typeface="Calibri"/>
              </a:rPr>
              <a:t>Monitoramento de requisições de compra.</a:t>
            </a:r>
          </a:p>
          <a:p>
            <a:pPr marL="285750" lvl="1" indent="-285750">
              <a:buFont typeface="Arial"/>
              <a:buChar char="•"/>
            </a:pPr>
            <a:endParaRPr lang="pt-BR" dirty="0">
              <a:cs typeface="Calibri"/>
            </a:endParaRPr>
          </a:p>
          <a:p>
            <a:pPr marL="285750" lvl="1" indent="-285750">
              <a:buFont typeface="Arial"/>
              <a:buChar char="•"/>
            </a:pPr>
            <a:r>
              <a:rPr lang="pt-BR" dirty="0">
                <a:cs typeface="Calibri"/>
              </a:rPr>
              <a:t>Criação de itens personalizados de classificação: (PD, requisição de compras).</a:t>
            </a:r>
          </a:p>
          <a:p>
            <a:pPr marL="285750" lvl="1" indent="-285750">
              <a:buFont typeface="Arial"/>
              <a:buChar char="•"/>
            </a:pPr>
            <a:r>
              <a:rPr lang="pt-BR" dirty="0">
                <a:cs typeface="Calibri"/>
              </a:rPr>
              <a:t>Teste de uso de classificador treinável.</a:t>
            </a:r>
          </a:p>
          <a:p>
            <a:pPr marL="285750" lvl="1" indent="-285750">
              <a:buFont typeface="Arial"/>
              <a:buChar char="•"/>
            </a:pPr>
            <a:endParaRPr lang="pt-BR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4910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94543642-B311-4700-9D0E-D10F7C2E3424}"/>
              </a:ext>
            </a:extLst>
          </p:cNvPr>
          <p:cNvSpPr/>
          <p:nvPr/>
        </p:nvSpPr>
        <p:spPr>
          <a:xfrm>
            <a:off x="2721976" y="1401260"/>
            <a:ext cx="238882" cy="3640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spc="-150">
                <a:gradFill flip="none" rotWithShape="1">
                  <a:gsLst>
                    <a:gs pos="0">
                      <a:srgbClr val="4E8871"/>
                    </a:gs>
                    <a:gs pos="100000">
                      <a:srgbClr val="5B9F52"/>
                    </a:gs>
                  </a:gsLst>
                  <a:lin ang="0" scaled="1"/>
                  <a:tileRect/>
                </a:gra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02C3B19-B18A-4259-95DD-278D6A9AE78A}"/>
              </a:ext>
            </a:extLst>
          </p:cNvPr>
          <p:cNvSpPr txBox="1"/>
          <p:nvPr/>
        </p:nvSpPr>
        <p:spPr>
          <a:xfrm>
            <a:off x="416973" y="1068334"/>
            <a:ext cx="11404913" cy="128342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pt-BR"/>
            </a:defPPr>
            <a:lvl1pPr defTabSz="825500" hangingPunct="0">
              <a:lnSpc>
                <a:spcPct val="130000"/>
              </a:lnSpc>
              <a:defRPr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latin typeface="Century Gothic"/>
              </a:rPr>
              <a:t>Escopo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767171"/>
                </a:solidFill>
                <a:latin typeface="Century Gothic"/>
              </a:rPr>
              <a:t>Dados Confidenciais: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767171"/>
                </a:solidFill>
                <a:latin typeface="Century Gothic"/>
              </a:rPr>
              <a:t>Estruturados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767171"/>
                </a:solidFill>
                <a:latin typeface="Century Gothic"/>
              </a:rPr>
              <a:t>Não-estruturados</a:t>
            </a:r>
            <a:endParaRPr lang="pt-BR" dirty="0"/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2E6DEE74-AC43-4EA4-928D-549D390B3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Objeto</a:t>
            </a:r>
            <a:endParaRPr lang="pt-BR" dirty="0"/>
          </a:p>
        </p:txBody>
      </p: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8291529A-08F8-83DE-D9EB-E8E30E654AB1}"/>
              </a:ext>
            </a:extLst>
          </p:cNvPr>
          <p:cNvGrpSpPr/>
          <p:nvPr/>
        </p:nvGrpSpPr>
        <p:grpSpPr>
          <a:xfrm>
            <a:off x="1225395" y="2807867"/>
            <a:ext cx="9439496" cy="1838778"/>
            <a:chOff x="162974" y="3427316"/>
            <a:chExt cx="8128000" cy="1295702"/>
          </a:xfrm>
        </p:grpSpPr>
        <p:grpSp>
          <p:nvGrpSpPr>
            <p:cNvPr id="17" name="Agrupar 16">
              <a:extLst>
                <a:ext uri="{FF2B5EF4-FFF2-40B4-BE49-F238E27FC236}">
                  <a16:creationId xmlns:a16="http://schemas.microsoft.com/office/drawing/2014/main" id="{82A60225-CFF5-CB63-F690-AFA8AD97B300}"/>
                </a:ext>
              </a:extLst>
            </p:cNvPr>
            <p:cNvGrpSpPr/>
            <p:nvPr/>
          </p:nvGrpSpPr>
          <p:grpSpPr>
            <a:xfrm>
              <a:off x="162974" y="3427316"/>
              <a:ext cx="8128000" cy="1295702"/>
              <a:chOff x="162974" y="3427316"/>
              <a:chExt cx="8128000" cy="1295702"/>
            </a:xfrm>
          </p:grpSpPr>
          <p:sp>
            <p:nvSpPr>
              <p:cNvPr id="19" name="Retângulo: Cantos Arredondados 18">
                <a:extLst>
                  <a:ext uri="{FF2B5EF4-FFF2-40B4-BE49-F238E27FC236}">
                    <a16:creationId xmlns:a16="http://schemas.microsoft.com/office/drawing/2014/main" id="{F8C0B15B-C5E3-D8B4-F9D7-A6952ECBFFA5}"/>
                  </a:ext>
                </a:extLst>
              </p:cNvPr>
              <p:cNvSpPr/>
              <p:nvPr/>
            </p:nvSpPr>
            <p:spPr>
              <a:xfrm>
                <a:off x="162974" y="3427316"/>
                <a:ext cx="8128000" cy="1259416"/>
              </a:xfrm>
              <a:prstGeom prst="roundRect">
                <a:avLst>
                  <a:gd name="adj" fmla="val 10000"/>
                </a:avLst>
              </a:prstGeom>
              <a:solidFill>
                <a:srgbClr val="FF0000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pt-BR" sz="2400"/>
              </a:p>
            </p:txBody>
          </p:sp>
          <p:sp>
            <p:nvSpPr>
              <p:cNvPr id="20" name="Retângulo: Cantos Arredondados 4">
                <a:extLst>
                  <a:ext uri="{FF2B5EF4-FFF2-40B4-BE49-F238E27FC236}">
                    <a16:creationId xmlns:a16="http://schemas.microsoft.com/office/drawing/2014/main" id="{D34890C2-968C-0A95-C67C-FFF042A01844}"/>
                  </a:ext>
                </a:extLst>
              </p:cNvPr>
              <p:cNvSpPr txBox="1"/>
              <p:nvPr/>
            </p:nvSpPr>
            <p:spPr>
              <a:xfrm>
                <a:off x="1968944" y="3463602"/>
                <a:ext cx="6267602" cy="125941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8580" tIns="68580" rIns="68580" bIns="68580" numCol="1" spcCol="1270" anchor="t" anchorCtr="0">
                <a:noAutofit/>
              </a:bodyPr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lvl="0" indent="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pt-BR" sz="2400" kern="1200" dirty="0"/>
                  <a:t>Confidencial</a:t>
                </a:r>
              </a:p>
              <a:p>
                <a:pPr marL="0" lvl="1" algn="just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</a:pPr>
                <a:r>
                  <a:rPr lang="pt-BR" kern="1200" dirty="0"/>
                  <a:t>Informações protegidas por lei, regulação governamental, cláusulas de confidencialidade ou cuja divulgação não autorizada ou acesso indevido possa gerar prejuízos financeiros, legais, comerciais, normativos, contratuais ou danos à reputação, imagem e estratégias da organização. </a:t>
                </a:r>
                <a:endParaRPr lang="pt-BR" kern="1200" dirty="0">
                  <a:cs typeface="Calibri" panose="020F0502020204030204"/>
                </a:endParaRPr>
              </a:p>
            </p:txBody>
          </p:sp>
        </p:grpSp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2E4D5A8D-FA88-819D-CFD4-4C3E417DC1CD}"/>
                </a:ext>
              </a:extLst>
            </p:cNvPr>
            <p:cNvSpPr/>
            <p:nvPr/>
          </p:nvSpPr>
          <p:spPr>
            <a:xfrm>
              <a:off x="279032" y="3553257"/>
              <a:ext cx="1625600" cy="1007533"/>
            </a:xfrm>
            <a:prstGeom prst="roundRect">
              <a:avLst>
                <a:gd name="adj" fmla="val 10000"/>
              </a:avLst>
            </a:prstGeom>
            <a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 t="-10000" b="-10000"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pt-BR" sz="2400"/>
            </a:p>
          </p:txBody>
        </p:sp>
      </p:grpSp>
    </p:spTree>
    <p:extLst>
      <p:ext uri="{BB962C8B-B14F-4D97-AF65-F5344CB8AC3E}">
        <p14:creationId xmlns:p14="http://schemas.microsoft.com/office/powerpoint/2010/main" val="4184445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94543642-B311-4700-9D0E-D10F7C2E3424}"/>
              </a:ext>
            </a:extLst>
          </p:cNvPr>
          <p:cNvSpPr/>
          <p:nvPr/>
        </p:nvSpPr>
        <p:spPr>
          <a:xfrm>
            <a:off x="2721976" y="1401260"/>
            <a:ext cx="238882" cy="3640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spc="-150">
                <a:gradFill flip="none" rotWithShape="1">
                  <a:gsLst>
                    <a:gs pos="0">
                      <a:srgbClr val="4E8871"/>
                    </a:gs>
                    <a:gs pos="100000">
                      <a:srgbClr val="5B9F52"/>
                    </a:gs>
                  </a:gsLst>
                  <a:lin ang="0" scaled="1"/>
                  <a:tileRect/>
                </a:gra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02C3B19-B18A-4259-95DD-278D6A9AE78A}"/>
              </a:ext>
            </a:extLst>
          </p:cNvPr>
          <p:cNvSpPr txBox="1"/>
          <p:nvPr/>
        </p:nvSpPr>
        <p:spPr>
          <a:xfrm>
            <a:off x="416973" y="1068334"/>
            <a:ext cx="11404913" cy="25742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pt-BR"/>
            </a:defPPr>
            <a:lvl1pPr defTabSz="825500" hangingPunct="0">
              <a:lnSpc>
                <a:spcPct val="130000"/>
              </a:lnSpc>
              <a:defRPr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latin typeface="Century Gothic"/>
              </a:rPr>
              <a:t>Mapeamento (dados, riscos e acessos);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767171"/>
                </a:solidFill>
                <a:latin typeface="Century Gothic"/>
              </a:rPr>
              <a:t>Tratamento adequado para garantir confidencialidade, integridade e disponibilidade da informação durante todo o seu ciclo de vida;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767171"/>
                </a:solidFill>
                <a:latin typeface="Century Gothic"/>
              </a:rPr>
              <a:t>Definição e revisão de políticas, procedimentos e controles;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767171"/>
                </a:solidFill>
                <a:latin typeface="Century Gothic"/>
              </a:rPr>
              <a:t>Revisão da gestão </a:t>
            </a:r>
            <a:r>
              <a:rPr lang="pt-BR">
                <a:solidFill>
                  <a:srgbClr val="767171"/>
                </a:solidFill>
                <a:latin typeface="Century Gothic"/>
              </a:rPr>
              <a:t>de acesso;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767171"/>
                </a:solidFill>
                <a:latin typeface="Century Gothic"/>
              </a:rPr>
              <a:t>Definição de processos;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767171"/>
                </a:solidFill>
                <a:latin typeface="Century Gothic"/>
              </a:rPr>
              <a:t>Ferramentas complementares ao DLP.</a:t>
            </a:r>
            <a:endParaRPr lang="pt-BR" dirty="0"/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2E6DEE74-AC43-4EA4-928D-549D390B3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Objeto</a:t>
            </a:r>
            <a:endParaRPr lang="pt-BR" dirty="0"/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AE7CEBA6-2744-B9A9-918E-F7C87E230E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0956689"/>
              </p:ext>
            </p:extLst>
          </p:nvPr>
        </p:nvGraphicFramePr>
        <p:xfrm>
          <a:off x="6358838" y="2943940"/>
          <a:ext cx="5521822" cy="36930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7621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XPICPATH" val="LOCALIZA\\GUIA_LINHA_CRIATIVA_LAYER 2.PNG"/>
  <p:tag name="PXPSD_PNGPATH" val="LOCALIZA\\"/>
  <p:tag name="PXPSD_PNGFILENAME" val="GUIA_LINHA_CRIATIVA_LAYER 2.PNG"/>
  <p:tag name="PXPSD_LAYERNAME" val="Layer 2"/>
  <p:tag name="PXPSD_PSDFILENAME" val="GUIA_LINHA_CRIATIVA_CEMIG_LQ_v3-2.pdf"/>
  <p:tag name="PXPSD_PSDSOURCE" val="This document was not saved."/>
  <p:tag name=" PXPSD_PSDSOURCELAYER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XPICPATH" val="LOCALIZA\\GUIA_LINHA_CRIATIVA_LAYER 3.PNG"/>
  <p:tag name="PXPSD_PNGPATH" val="LOCALIZA\\"/>
  <p:tag name="PXPSD_PNGFILENAME" val="GUIA_LINHA_CRIATIVA_LAYER 3.PNG"/>
  <p:tag name="PXPSD_LAYERNAME" val="Layer 3"/>
  <p:tag name="PXPSD_PSDFILENAME" val="GUIA_LINHA_CRIATIVA_CEMIG_LQ_v3-2.pdf"/>
  <p:tag name="PXPSD_PSDSOURCE" val="This document was not saved."/>
  <p:tag name=" PXPSD_PSDSOURCELAYER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XPICPATH" val="LOCALIZA\\GUIA_LINHA_CRIATIVA_LAYER 2.PNG"/>
  <p:tag name="PXPSD_PNGPATH" val="LOCALIZA\\"/>
  <p:tag name="PXPSD_PNGFILENAME" val="GUIA_LINHA_CRIATIVA_LAYER 2.PNG"/>
  <p:tag name="PXPSD_LAYERNAME" val="Layer 2"/>
  <p:tag name="PXPSD_PSDFILENAME" val="GUIA_LINHA_CRIATIVA_CEMIG_LQ_v3-2.pdf"/>
  <p:tag name="PXPSD_PSDSOURCE" val="This document was not saved."/>
  <p:tag name=" PXPSD_PSDSOURCELAYER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XPICPATH" val="LOCALIZA\\GUIA_LINHA_CRIATIVA_LAYER 3.PNG"/>
  <p:tag name="PXPSD_PNGPATH" val="LOCALIZA\\"/>
  <p:tag name="PXPSD_PNGFILENAME" val="GUIA_LINHA_CRIATIVA_LAYER 3.PNG"/>
  <p:tag name="PXPSD_LAYERNAME" val="Layer 3"/>
  <p:tag name="PXPSD_PSDFILENAME" val="GUIA_LINHA_CRIATIVA_CEMIG_LQ_v3-2.pdf"/>
  <p:tag name="PXPSD_PSDSOURCE" val="This document was not saved."/>
  <p:tag name=" PXPSD_PSDSOURCELAYER" val="2"/>
</p:tagLst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E9EDDFA9E77941AA4DD31A8971F7A3" ma:contentTypeVersion="6" ma:contentTypeDescription="Create a new document." ma:contentTypeScope="" ma:versionID="a4ac2a76b88021138aa288e4b4afa26d">
  <xsd:schema xmlns:xsd="http://www.w3.org/2001/XMLSchema" xmlns:xs="http://www.w3.org/2001/XMLSchema" xmlns:p="http://schemas.microsoft.com/office/2006/metadata/properties" xmlns:ns2="9c5c2c25-528d-4f62-8e56-332f8d08ce00" targetNamespace="http://schemas.microsoft.com/office/2006/metadata/properties" ma:root="true" ma:fieldsID="a9329b4ca1c7b3492504901d535c46c2" ns2:_="">
    <xsd:import namespace="9c5c2c25-528d-4f62-8e56-332f8d08ce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c2c25-528d-4f62-8e56-332f8d08ce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A6EFF0-9071-4086-88B0-AB6591FA5A94}">
  <ds:schemaRefs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9c5c2c25-528d-4f62-8e56-332f8d08ce00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1D41BEC-D412-441D-AA3B-3F856201F4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5c2c25-528d-4f62-8e56-332f8d08ce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B25F459-82F9-4B5D-A61A-965B125CB37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1631d8ac-5ed3-47a6-a906-d47f78cf87da}" enabled="1" method="Privileged" siteId="{97ce2340-9c1d-45b1-a835-7ea811b6fe9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663</Words>
  <Application>Microsoft Office PowerPoint</Application>
  <PresentationFormat>Widescreen</PresentationFormat>
  <Paragraphs>95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5</vt:i4>
      </vt:variant>
      <vt:variant>
        <vt:lpstr>Títulos de slides</vt:lpstr>
      </vt:variant>
      <vt:variant>
        <vt:i4>11</vt:i4>
      </vt:variant>
    </vt:vector>
  </HeadingPairs>
  <TitlesOfParts>
    <vt:vector size="22" baseType="lpstr">
      <vt:lpstr>Arial</vt:lpstr>
      <vt:lpstr>Arial Black</vt:lpstr>
      <vt:lpstr>Calibri</vt:lpstr>
      <vt:lpstr>Century Gothic</vt:lpstr>
      <vt:lpstr>Times New Roman</vt:lpstr>
      <vt:lpstr>Wingdings</vt:lpstr>
      <vt:lpstr>4_Office Theme</vt:lpstr>
      <vt:lpstr>5_Office Theme</vt:lpstr>
      <vt:lpstr>6_Office Theme</vt:lpstr>
      <vt:lpstr>1_Office Theme</vt:lpstr>
      <vt:lpstr>2_Office Theme</vt:lpstr>
      <vt:lpstr>Apresentação do PowerPoint</vt:lpstr>
      <vt:lpstr>Procedimento de Manifestação de Interesse</vt:lpstr>
      <vt:lpstr>Objetivo</vt:lpstr>
      <vt:lpstr>Cronograma</vt:lpstr>
      <vt:lpstr>O problema</vt:lpstr>
      <vt:lpstr>Contextualização</vt:lpstr>
      <vt:lpstr>DLP</vt:lpstr>
      <vt:lpstr>Objeto</vt:lpstr>
      <vt:lpstr>Objeto</vt:lpstr>
      <vt:lpstr>Entregáveis PMI 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USUARIO 03</dc:creator>
  <cp:lastModifiedBy>PAULO CESAR DE MORAES</cp:lastModifiedBy>
  <cp:revision>242</cp:revision>
  <dcterms:created xsi:type="dcterms:W3CDTF">2019-07-17T14:33:31Z</dcterms:created>
  <dcterms:modified xsi:type="dcterms:W3CDTF">2022-09-15T20:27:04Z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0x01010058E9EDDFA9E77941AA4DD31A8971F7A3</vt:lpwstr>
  </property>
  <property fmtid="{D5CDD505-2E9C-101B-9397-08002B2CF9AE}" pid="3" name="ClassificationContentMarkingFooterLocations">
    <vt:lpwstr>4_Office Theme:5\5_Office Theme:3\6_Office Theme:3\1_Office Theme:3\2_Office Theme:4</vt:lpwstr>
  </property>
  <property fmtid="{D5CDD505-2E9C-101B-9397-08002B2CF9AE}" pid="4" name="ClassificationContentMarkingFooterText">
    <vt:lpwstr>Classificação: Uso interno</vt:lpwstr>
  </property>
</Properties>
</file>